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6" r:id="rId2"/>
    <p:sldId id="266" r:id="rId3"/>
    <p:sldId id="285" r:id="rId4"/>
    <p:sldId id="286" r:id="rId5"/>
    <p:sldId id="265" r:id="rId6"/>
    <p:sldId id="275" r:id="rId7"/>
    <p:sldId id="276" r:id="rId8"/>
    <p:sldId id="267" r:id="rId9"/>
    <p:sldId id="268" r:id="rId10"/>
    <p:sldId id="284" r:id="rId11"/>
    <p:sldId id="257" r:id="rId12"/>
    <p:sldId id="270" r:id="rId13"/>
    <p:sldId id="279" r:id="rId14"/>
    <p:sldId id="288" r:id="rId15"/>
    <p:sldId id="280" r:id="rId16"/>
    <p:sldId id="281" r:id="rId17"/>
    <p:sldId id="269" r:id="rId18"/>
    <p:sldId id="260" r:id="rId19"/>
    <p:sldId id="274" r:id="rId20"/>
    <p:sldId id="272" r:id="rId21"/>
    <p:sldId id="273" r:id="rId22"/>
    <p:sldId id="262" r:id="rId23"/>
    <p:sldId id="264" r:id="rId24"/>
    <p:sldId id="289" r:id="rId25"/>
    <p:sldId id="263" r:id="rId26"/>
    <p:sldId id="277" r:id="rId27"/>
    <p:sldId id="271" r:id="rId28"/>
    <p:sldId id="287" r:id="rId29"/>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p:scale>
          <a:sx n="83" d="100"/>
          <a:sy n="83" d="100"/>
        </p:scale>
        <p:origin x="3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9B47C9-63AD-4110-A090-0D80438E30C7}"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en-US"/>
        </a:p>
      </dgm:t>
    </dgm:pt>
    <dgm:pt modelId="{8143426C-BC3A-4530-B4CF-95BC50AB8476}">
      <dgm:prSet phldrT="[Text]"/>
      <dgm:spPr>
        <a:solidFill>
          <a:schemeClr val="accent6">
            <a:lumMod val="75000"/>
          </a:schemeClr>
        </a:solidFill>
      </dgm:spPr>
      <dgm:t>
        <a:bodyPr/>
        <a:lstStyle/>
        <a:p>
          <a:r>
            <a:rPr lang="en-US" dirty="0"/>
            <a:t>E-Learning &amp; LMS</a:t>
          </a:r>
        </a:p>
      </dgm:t>
    </dgm:pt>
    <dgm:pt modelId="{144F4544-D840-4587-8EC8-14BF2AE05CD1}" type="parTrans" cxnId="{920A5926-83A3-4D3E-8DBA-9E438D2A62DF}">
      <dgm:prSet/>
      <dgm:spPr/>
      <dgm:t>
        <a:bodyPr/>
        <a:lstStyle/>
        <a:p>
          <a:endParaRPr lang="en-US"/>
        </a:p>
      </dgm:t>
    </dgm:pt>
    <dgm:pt modelId="{D35B888D-D0B8-438C-91F5-23A4E89943A4}" type="sibTrans" cxnId="{920A5926-83A3-4D3E-8DBA-9E438D2A62DF}">
      <dgm:prSet/>
      <dgm:spPr/>
      <dgm:t>
        <a:bodyPr/>
        <a:lstStyle/>
        <a:p>
          <a:endParaRPr lang="en-US"/>
        </a:p>
      </dgm:t>
    </dgm:pt>
    <dgm:pt modelId="{8FB0FDBD-FBF0-45FE-ACAD-F9FB5D171786}">
      <dgm:prSet phldrT="[Text]"/>
      <dgm:spPr/>
      <dgm:t>
        <a:bodyPr/>
        <a:lstStyle/>
        <a:p>
          <a:r>
            <a:rPr lang="en-US" dirty="0" err="1"/>
            <a:t>Schoology</a:t>
          </a:r>
          <a:endParaRPr lang="en-US" dirty="0"/>
        </a:p>
      </dgm:t>
    </dgm:pt>
    <dgm:pt modelId="{C7590850-C09E-47C2-9C35-CD998A67AAB3}" type="parTrans" cxnId="{61B15F51-1246-4796-B193-FB873E4F4C4D}">
      <dgm:prSet/>
      <dgm:spPr/>
      <dgm:t>
        <a:bodyPr/>
        <a:lstStyle/>
        <a:p>
          <a:endParaRPr lang="en-US"/>
        </a:p>
      </dgm:t>
    </dgm:pt>
    <dgm:pt modelId="{78E33E50-72E5-4A7B-A161-E8F20F5E14BB}" type="sibTrans" cxnId="{61B15F51-1246-4796-B193-FB873E4F4C4D}">
      <dgm:prSet/>
      <dgm:spPr/>
      <dgm:t>
        <a:bodyPr/>
        <a:lstStyle/>
        <a:p>
          <a:endParaRPr lang="en-US"/>
        </a:p>
      </dgm:t>
    </dgm:pt>
    <dgm:pt modelId="{70DD7211-ACE6-43B2-87B0-118140376091}">
      <dgm:prSet phldrT="[Text]"/>
      <dgm:spPr/>
      <dgm:t>
        <a:bodyPr/>
        <a:lstStyle/>
        <a:p>
          <a:r>
            <a:rPr lang="en-US" dirty="0" err="1"/>
            <a:t>Edmodo</a:t>
          </a:r>
          <a:endParaRPr lang="en-US" dirty="0"/>
        </a:p>
      </dgm:t>
    </dgm:pt>
    <dgm:pt modelId="{3AE9A05C-74C7-4466-B16E-106A2DB15001}" type="parTrans" cxnId="{F2877C27-CE6F-4ED9-9CF5-BC2B475572C6}">
      <dgm:prSet/>
      <dgm:spPr/>
      <dgm:t>
        <a:bodyPr/>
        <a:lstStyle/>
        <a:p>
          <a:endParaRPr lang="en-US"/>
        </a:p>
      </dgm:t>
    </dgm:pt>
    <dgm:pt modelId="{41B896EE-1C6D-4E53-88D8-88A51F11CFDB}" type="sibTrans" cxnId="{F2877C27-CE6F-4ED9-9CF5-BC2B475572C6}">
      <dgm:prSet/>
      <dgm:spPr/>
      <dgm:t>
        <a:bodyPr/>
        <a:lstStyle/>
        <a:p>
          <a:endParaRPr lang="en-US"/>
        </a:p>
      </dgm:t>
    </dgm:pt>
    <dgm:pt modelId="{571672A3-5C34-4971-B723-E75F0909371C}">
      <dgm:prSet phldrT="[Text]"/>
      <dgm:spPr>
        <a:solidFill>
          <a:schemeClr val="bg2"/>
        </a:solidFill>
      </dgm:spPr>
      <dgm:t>
        <a:bodyPr/>
        <a:lstStyle/>
        <a:p>
          <a:r>
            <a:rPr lang="en-US" dirty="0">
              <a:solidFill>
                <a:schemeClr val="tx1"/>
              </a:solidFill>
            </a:rPr>
            <a:t>Moodle</a:t>
          </a:r>
        </a:p>
      </dgm:t>
    </dgm:pt>
    <dgm:pt modelId="{92EA2EFA-4EF2-4C8F-8942-A833F49FCA01}" type="parTrans" cxnId="{C0ECFAE7-1393-4128-A9E0-A1EE9A824F79}">
      <dgm:prSet/>
      <dgm:spPr/>
      <dgm:t>
        <a:bodyPr/>
        <a:lstStyle/>
        <a:p>
          <a:endParaRPr lang="en-US"/>
        </a:p>
      </dgm:t>
    </dgm:pt>
    <dgm:pt modelId="{BC3C16CB-EE7C-4EBD-BDB5-6D65E7A8005C}" type="sibTrans" cxnId="{C0ECFAE7-1393-4128-A9E0-A1EE9A824F79}">
      <dgm:prSet/>
      <dgm:spPr/>
      <dgm:t>
        <a:bodyPr/>
        <a:lstStyle/>
        <a:p>
          <a:endParaRPr lang="en-US"/>
        </a:p>
      </dgm:t>
    </dgm:pt>
    <dgm:pt modelId="{7E4D6329-616D-44F7-88FC-B64C5172E891}">
      <dgm:prSet phldrT="[Text]"/>
      <dgm:spPr/>
      <dgm:t>
        <a:bodyPr/>
        <a:lstStyle/>
        <a:p>
          <a:r>
            <a:rPr lang="en-US" dirty="0" err="1"/>
            <a:t>Quipper</a:t>
          </a:r>
          <a:r>
            <a:rPr lang="en-US" dirty="0"/>
            <a:t> School</a:t>
          </a:r>
        </a:p>
      </dgm:t>
    </dgm:pt>
    <dgm:pt modelId="{C30FDD8D-300D-4A52-B15F-E0765FBF153F}" type="parTrans" cxnId="{CF281528-1DB8-4A3E-ABE9-A5B1310B213A}">
      <dgm:prSet/>
      <dgm:spPr/>
      <dgm:t>
        <a:bodyPr/>
        <a:lstStyle/>
        <a:p>
          <a:endParaRPr lang="en-US"/>
        </a:p>
      </dgm:t>
    </dgm:pt>
    <dgm:pt modelId="{AD11A4A3-91CB-4FF0-A1E9-FF8D618ACA19}" type="sibTrans" cxnId="{CF281528-1DB8-4A3E-ABE9-A5B1310B213A}">
      <dgm:prSet/>
      <dgm:spPr/>
      <dgm:t>
        <a:bodyPr/>
        <a:lstStyle/>
        <a:p>
          <a:endParaRPr lang="en-US"/>
        </a:p>
      </dgm:t>
    </dgm:pt>
    <dgm:pt modelId="{81AA7E62-4C4E-413B-ADB5-113BB45ED806}">
      <dgm:prSet phldrT="[Text]"/>
      <dgm:spPr/>
      <dgm:t>
        <a:bodyPr/>
        <a:lstStyle/>
        <a:p>
          <a:r>
            <a:rPr lang="en-US" dirty="0">
              <a:solidFill>
                <a:schemeClr val="tx1"/>
              </a:solidFill>
            </a:rPr>
            <a:t>Google class room</a:t>
          </a:r>
          <a:endParaRPr lang="en-US" dirty="0"/>
        </a:p>
      </dgm:t>
    </dgm:pt>
    <dgm:pt modelId="{36E54B56-87DF-43BF-B46A-CD2A834AD8D2}" type="parTrans" cxnId="{D4CA5AD5-F755-405F-AFCA-BD21EF224670}">
      <dgm:prSet/>
      <dgm:spPr/>
      <dgm:t>
        <a:bodyPr/>
        <a:lstStyle/>
        <a:p>
          <a:endParaRPr lang="en-US"/>
        </a:p>
      </dgm:t>
    </dgm:pt>
    <dgm:pt modelId="{172B834E-FEB8-4001-92F3-1C7A1CF49D26}" type="sibTrans" cxnId="{D4CA5AD5-F755-405F-AFCA-BD21EF224670}">
      <dgm:prSet/>
      <dgm:spPr/>
      <dgm:t>
        <a:bodyPr/>
        <a:lstStyle/>
        <a:p>
          <a:endParaRPr lang="en-US"/>
        </a:p>
      </dgm:t>
    </dgm:pt>
    <dgm:pt modelId="{9000D964-7FD8-4919-893D-476344B1732D}" type="pres">
      <dgm:prSet presAssocID="{1F9B47C9-63AD-4110-A090-0D80438E30C7}" presName="diagram" presStyleCnt="0">
        <dgm:presLayoutVars>
          <dgm:chPref val="1"/>
          <dgm:dir/>
          <dgm:animOne val="branch"/>
          <dgm:animLvl val="lvl"/>
          <dgm:resizeHandles/>
        </dgm:presLayoutVars>
      </dgm:prSet>
      <dgm:spPr/>
    </dgm:pt>
    <dgm:pt modelId="{64B80C0C-2820-48FB-A12E-1146822B7D27}" type="pres">
      <dgm:prSet presAssocID="{8143426C-BC3A-4530-B4CF-95BC50AB8476}" presName="root" presStyleCnt="0"/>
      <dgm:spPr/>
    </dgm:pt>
    <dgm:pt modelId="{F111C2E3-1DD2-476D-8F33-E477B19CA19C}" type="pres">
      <dgm:prSet presAssocID="{8143426C-BC3A-4530-B4CF-95BC50AB8476}" presName="rootComposite" presStyleCnt="0"/>
      <dgm:spPr/>
    </dgm:pt>
    <dgm:pt modelId="{E38FCBF3-E896-4B78-B092-5D88F2F8B213}" type="pres">
      <dgm:prSet presAssocID="{8143426C-BC3A-4530-B4CF-95BC50AB8476}" presName="rootText" presStyleLbl="node1" presStyleIdx="0" presStyleCnt="2"/>
      <dgm:spPr/>
    </dgm:pt>
    <dgm:pt modelId="{4EB3AB99-CCBF-4791-B712-EA9956F17C1D}" type="pres">
      <dgm:prSet presAssocID="{8143426C-BC3A-4530-B4CF-95BC50AB8476}" presName="rootConnector" presStyleLbl="node1" presStyleIdx="0" presStyleCnt="2"/>
      <dgm:spPr/>
    </dgm:pt>
    <dgm:pt modelId="{FF2038CB-AD74-41F0-B8C9-6E9201F7AB97}" type="pres">
      <dgm:prSet presAssocID="{8143426C-BC3A-4530-B4CF-95BC50AB8476}" presName="childShape" presStyleCnt="0"/>
      <dgm:spPr/>
    </dgm:pt>
    <dgm:pt modelId="{EA6E1E4E-B149-4CA4-9EEF-485E5847F742}" type="pres">
      <dgm:prSet presAssocID="{C7590850-C09E-47C2-9C35-CD998A67AAB3}" presName="Name13" presStyleLbl="parChTrans1D2" presStyleIdx="0" presStyleCnt="4"/>
      <dgm:spPr/>
    </dgm:pt>
    <dgm:pt modelId="{FAF4C5F6-B938-40F5-AA6F-18B31A459672}" type="pres">
      <dgm:prSet presAssocID="{8FB0FDBD-FBF0-45FE-ACAD-F9FB5D171786}" presName="childText" presStyleLbl="bgAcc1" presStyleIdx="0" presStyleCnt="4">
        <dgm:presLayoutVars>
          <dgm:bulletEnabled val="1"/>
        </dgm:presLayoutVars>
      </dgm:prSet>
      <dgm:spPr/>
    </dgm:pt>
    <dgm:pt modelId="{C3B3D1F9-782F-47BB-92F9-58DEBBDF3B2D}" type="pres">
      <dgm:prSet presAssocID="{3AE9A05C-74C7-4466-B16E-106A2DB15001}" presName="Name13" presStyleLbl="parChTrans1D2" presStyleIdx="1" presStyleCnt="4"/>
      <dgm:spPr/>
    </dgm:pt>
    <dgm:pt modelId="{68530CF8-1D4C-4E8A-A1B2-575FD7864A52}" type="pres">
      <dgm:prSet presAssocID="{70DD7211-ACE6-43B2-87B0-118140376091}" presName="childText" presStyleLbl="bgAcc1" presStyleIdx="1" presStyleCnt="4">
        <dgm:presLayoutVars>
          <dgm:bulletEnabled val="1"/>
        </dgm:presLayoutVars>
      </dgm:prSet>
      <dgm:spPr/>
    </dgm:pt>
    <dgm:pt modelId="{96A6777A-8E3B-40E5-8B79-376A2580755D}" type="pres">
      <dgm:prSet presAssocID="{571672A3-5C34-4971-B723-E75F0909371C}" presName="root" presStyleCnt="0"/>
      <dgm:spPr/>
    </dgm:pt>
    <dgm:pt modelId="{1CF556E8-A917-4C5C-AFC0-46C63A6C0483}" type="pres">
      <dgm:prSet presAssocID="{571672A3-5C34-4971-B723-E75F0909371C}" presName="rootComposite" presStyleCnt="0"/>
      <dgm:spPr/>
    </dgm:pt>
    <dgm:pt modelId="{2F884182-AF24-4ABC-BECD-B00DD7A05770}" type="pres">
      <dgm:prSet presAssocID="{571672A3-5C34-4971-B723-E75F0909371C}" presName="rootText" presStyleLbl="node1" presStyleIdx="1" presStyleCnt="2"/>
      <dgm:spPr/>
    </dgm:pt>
    <dgm:pt modelId="{3F8D3EE0-1BB5-4999-928C-473409934AE1}" type="pres">
      <dgm:prSet presAssocID="{571672A3-5C34-4971-B723-E75F0909371C}" presName="rootConnector" presStyleLbl="node1" presStyleIdx="1" presStyleCnt="2"/>
      <dgm:spPr/>
    </dgm:pt>
    <dgm:pt modelId="{EE4528F2-66D1-4751-AA67-4F9C8493A991}" type="pres">
      <dgm:prSet presAssocID="{571672A3-5C34-4971-B723-E75F0909371C}" presName="childShape" presStyleCnt="0"/>
      <dgm:spPr/>
    </dgm:pt>
    <dgm:pt modelId="{1CEDAE05-1162-4380-80AC-168A9143CE6E}" type="pres">
      <dgm:prSet presAssocID="{C30FDD8D-300D-4A52-B15F-E0765FBF153F}" presName="Name13" presStyleLbl="parChTrans1D2" presStyleIdx="2" presStyleCnt="4"/>
      <dgm:spPr/>
    </dgm:pt>
    <dgm:pt modelId="{4D73A1BF-6A98-4F1E-83E4-E42F93C62237}" type="pres">
      <dgm:prSet presAssocID="{7E4D6329-616D-44F7-88FC-B64C5172E891}" presName="childText" presStyleLbl="bgAcc1" presStyleIdx="2" presStyleCnt="4">
        <dgm:presLayoutVars>
          <dgm:bulletEnabled val="1"/>
        </dgm:presLayoutVars>
      </dgm:prSet>
      <dgm:spPr/>
    </dgm:pt>
    <dgm:pt modelId="{940F0B20-098C-4243-BD23-3AE8F443C53A}" type="pres">
      <dgm:prSet presAssocID="{36E54B56-87DF-43BF-B46A-CD2A834AD8D2}" presName="Name13" presStyleLbl="parChTrans1D2" presStyleIdx="3" presStyleCnt="4"/>
      <dgm:spPr/>
    </dgm:pt>
    <dgm:pt modelId="{92B3F435-E52E-4C15-A9E4-BB4DEAF4C01D}" type="pres">
      <dgm:prSet presAssocID="{81AA7E62-4C4E-413B-ADB5-113BB45ED806}" presName="childText" presStyleLbl="bgAcc1" presStyleIdx="3" presStyleCnt="4">
        <dgm:presLayoutVars>
          <dgm:bulletEnabled val="1"/>
        </dgm:presLayoutVars>
      </dgm:prSet>
      <dgm:spPr/>
    </dgm:pt>
  </dgm:ptLst>
  <dgm:cxnLst>
    <dgm:cxn modelId="{648FA107-4C9D-4A0B-85CC-EABE6429EDED}" type="presOf" srcId="{8143426C-BC3A-4530-B4CF-95BC50AB8476}" destId="{4EB3AB99-CCBF-4791-B712-EA9956F17C1D}" srcOrd="1" destOrd="0" presId="urn:microsoft.com/office/officeart/2005/8/layout/hierarchy3"/>
    <dgm:cxn modelId="{834E6D14-9F45-40A8-8BB8-1C9E28C6E5B1}" type="presOf" srcId="{571672A3-5C34-4971-B723-E75F0909371C}" destId="{3F8D3EE0-1BB5-4999-928C-473409934AE1}" srcOrd="1" destOrd="0" presId="urn:microsoft.com/office/officeart/2005/8/layout/hierarchy3"/>
    <dgm:cxn modelId="{920A5926-83A3-4D3E-8DBA-9E438D2A62DF}" srcId="{1F9B47C9-63AD-4110-A090-0D80438E30C7}" destId="{8143426C-BC3A-4530-B4CF-95BC50AB8476}" srcOrd="0" destOrd="0" parTransId="{144F4544-D840-4587-8EC8-14BF2AE05CD1}" sibTransId="{D35B888D-D0B8-438C-91F5-23A4E89943A4}"/>
    <dgm:cxn modelId="{F2877C27-CE6F-4ED9-9CF5-BC2B475572C6}" srcId="{8143426C-BC3A-4530-B4CF-95BC50AB8476}" destId="{70DD7211-ACE6-43B2-87B0-118140376091}" srcOrd="1" destOrd="0" parTransId="{3AE9A05C-74C7-4466-B16E-106A2DB15001}" sibTransId="{41B896EE-1C6D-4E53-88D8-88A51F11CFDB}"/>
    <dgm:cxn modelId="{CF281528-1DB8-4A3E-ABE9-A5B1310B213A}" srcId="{571672A3-5C34-4971-B723-E75F0909371C}" destId="{7E4D6329-616D-44F7-88FC-B64C5172E891}" srcOrd="0" destOrd="0" parTransId="{C30FDD8D-300D-4A52-B15F-E0765FBF153F}" sibTransId="{AD11A4A3-91CB-4FF0-A1E9-FF8D618ACA19}"/>
    <dgm:cxn modelId="{58689642-85E7-4742-A8F8-D30A6BE41B70}" type="presOf" srcId="{36E54B56-87DF-43BF-B46A-CD2A834AD8D2}" destId="{940F0B20-098C-4243-BD23-3AE8F443C53A}" srcOrd="0" destOrd="0" presId="urn:microsoft.com/office/officeart/2005/8/layout/hierarchy3"/>
    <dgm:cxn modelId="{F4BF8946-4D3A-44BB-9E7B-804813CC71C2}" type="presOf" srcId="{8143426C-BC3A-4530-B4CF-95BC50AB8476}" destId="{E38FCBF3-E896-4B78-B092-5D88F2F8B213}" srcOrd="0" destOrd="0" presId="urn:microsoft.com/office/officeart/2005/8/layout/hierarchy3"/>
    <dgm:cxn modelId="{61B15F51-1246-4796-B193-FB873E4F4C4D}" srcId="{8143426C-BC3A-4530-B4CF-95BC50AB8476}" destId="{8FB0FDBD-FBF0-45FE-ACAD-F9FB5D171786}" srcOrd="0" destOrd="0" parTransId="{C7590850-C09E-47C2-9C35-CD998A67AAB3}" sibTransId="{78E33E50-72E5-4A7B-A161-E8F20F5E14BB}"/>
    <dgm:cxn modelId="{E9111A81-F0AB-4BEF-A788-9933D0508BC4}" type="presOf" srcId="{1F9B47C9-63AD-4110-A090-0D80438E30C7}" destId="{9000D964-7FD8-4919-893D-476344B1732D}" srcOrd="0" destOrd="0" presId="urn:microsoft.com/office/officeart/2005/8/layout/hierarchy3"/>
    <dgm:cxn modelId="{43B82382-8BB8-43B3-B2FA-AD3E267E4045}" type="presOf" srcId="{C30FDD8D-300D-4A52-B15F-E0765FBF153F}" destId="{1CEDAE05-1162-4380-80AC-168A9143CE6E}" srcOrd="0" destOrd="0" presId="urn:microsoft.com/office/officeart/2005/8/layout/hierarchy3"/>
    <dgm:cxn modelId="{86E40A9E-9E82-4188-A32B-E0C030FDE9B2}" type="presOf" srcId="{C7590850-C09E-47C2-9C35-CD998A67AAB3}" destId="{EA6E1E4E-B149-4CA4-9EEF-485E5847F742}" srcOrd="0" destOrd="0" presId="urn:microsoft.com/office/officeart/2005/8/layout/hierarchy3"/>
    <dgm:cxn modelId="{43D5C0BA-820B-410B-A079-4DB7E717BC2D}" type="presOf" srcId="{7E4D6329-616D-44F7-88FC-B64C5172E891}" destId="{4D73A1BF-6A98-4F1E-83E4-E42F93C62237}" srcOrd="0" destOrd="0" presId="urn:microsoft.com/office/officeart/2005/8/layout/hierarchy3"/>
    <dgm:cxn modelId="{A60507D2-21F1-4174-A4A8-840CCCE13175}" type="presOf" srcId="{571672A3-5C34-4971-B723-E75F0909371C}" destId="{2F884182-AF24-4ABC-BECD-B00DD7A05770}" srcOrd="0" destOrd="0" presId="urn:microsoft.com/office/officeart/2005/8/layout/hierarchy3"/>
    <dgm:cxn modelId="{D088B3D3-A2BF-40A1-934F-980D88834FFC}" type="presOf" srcId="{81AA7E62-4C4E-413B-ADB5-113BB45ED806}" destId="{92B3F435-E52E-4C15-A9E4-BB4DEAF4C01D}" srcOrd="0" destOrd="0" presId="urn:microsoft.com/office/officeart/2005/8/layout/hierarchy3"/>
    <dgm:cxn modelId="{D4CA5AD5-F755-405F-AFCA-BD21EF224670}" srcId="{571672A3-5C34-4971-B723-E75F0909371C}" destId="{81AA7E62-4C4E-413B-ADB5-113BB45ED806}" srcOrd="1" destOrd="0" parTransId="{36E54B56-87DF-43BF-B46A-CD2A834AD8D2}" sibTransId="{172B834E-FEB8-4001-92F3-1C7A1CF49D26}"/>
    <dgm:cxn modelId="{A5027CDB-4D94-4787-B4D1-5EE1FC437C03}" type="presOf" srcId="{70DD7211-ACE6-43B2-87B0-118140376091}" destId="{68530CF8-1D4C-4E8A-A1B2-575FD7864A52}" srcOrd="0" destOrd="0" presId="urn:microsoft.com/office/officeart/2005/8/layout/hierarchy3"/>
    <dgm:cxn modelId="{39E9EBE3-DD1E-451C-B3AF-9DBBBE9620F7}" type="presOf" srcId="{8FB0FDBD-FBF0-45FE-ACAD-F9FB5D171786}" destId="{FAF4C5F6-B938-40F5-AA6F-18B31A459672}" srcOrd="0" destOrd="0" presId="urn:microsoft.com/office/officeart/2005/8/layout/hierarchy3"/>
    <dgm:cxn modelId="{2C5080E4-24DB-45CC-B6C8-670ED3D006D9}" type="presOf" srcId="{3AE9A05C-74C7-4466-B16E-106A2DB15001}" destId="{C3B3D1F9-782F-47BB-92F9-58DEBBDF3B2D}" srcOrd="0" destOrd="0" presId="urn:microsoft.com/office/officeart/2005/8/layout/hierarchy3"/>
    <dgm:cxn modelId="{C0ECFAE7-1393-4128-A9E0-A1EE9A824F79}" srcId="{1F9B47C9-63AD-4110-A090-0D80438E30C7}" destId="{571672A3-5C34-4971-B723-E75F0909371C}" srcOrd="1" destOrd="0" parTransId="{92EA2EFA-4EF2-4C8F-8942-A833F49FCA01}" sibTransId="{BC3C16CB-EE7C-4EBD-BDB5-6D65E7A8005C}"/>
    <dgm:cxn modelId="{9A391127-6FAD-4949-BFCD-0A5CD40A47AF}" type="presParOf" srcId="{9000D964-7FD8-4919-893D-476344B1732D}" destId="{64B80C0C-2820-48FB-A12E-1146822B7D27}" srcOrd="0" destOrd="0" presId="urn:microsoft.com/office/officeart/2005/8/layout/hierarchy3"/>
    <dgm:cxn modelId="{311FE92F-7C95-4AA9-A97A-DC63DDEB175A}" type="presParOf" srcId="{64B80C0C-2820-48FB-A12E-1146822B7D27}" destId="{F111C2E3-1DD2-476D-8F33-E477B19CA19C}" srcOrd="0" destOrd="0" presId="urn:microsoft.com/office/officeart/2005/8/layout/hierarchy3"/>
    <dgm:cxn modelId="{5545CFDA-6924-41E4-A8FF-7F2E39E8B35B}" type="presParOf" srcId="{F111C2E3-1DD2-476D-8F33-E477B19CA19C}" destId="{E38FCBF3-E896-4B78-B092-5D88F2F8B213}" srcOrd="0" destOrd="0" presId="urn:microsoft.com/office/officeart/2005/8/layout/hierarchy3"/>
    <dgm:cxn modelId="{A68663FB-E830-44EA-BC4D-8145AFB132FE}" type="presParOf" srcId="{F111C2E3-1DD2-476D-8F33-E477B19CA19C}" destId="{4EB3AB99-CCBF-4791-B712-EA9956F17C1D}" srcOrd="1" destOrd="0" presId="urn:microsoft.com/office/officeart/2005/8/layout/hierarchy3"/>
    <dgm:cxn modelId="{2746643E-94DC-44E2-B623-0DEC8C2C2D7F}" type="presParOf" srcId="{64B80C0C-2820-48FB-A12E-1146822B7D27}" destId="{FF2038CB-AD74-41F0-B8C9-6E9201F7AB97}" srcOrd="1" destOrd="0" presId="urn:microsoft.com/office/officeart/2005/8/layout/hierarchy3"/>
    <dgm:cxn modelId="{DFB4E285-1FC7-4AD8-8607-85CDEBBB8A1D}" type="presParOf" srcId="{FF2038CB-AD74-41F0-B8C9-6E9201F7AB97}" destId="{EA6E1E4E-B149-4CA4-9EEF-485E5847F742}" srcOrd="0" destOrd="0" presId="urn:microsoft.com/office/officeart/2005/8/layout/hierarchy3"/>
    <dgm:cxn modelId="{902FE4A1-5007-4AF4-99C8-62CBBCBE5FD8}" type="presParOf" srcId="{FF2038CB-AD74-41F0-B8C9-6E9201F7AB97}" destId="{FAF4C5F6-B938-40F5-AA6F-18B31A459672}" srcOrd="1" destOrd="0" presId="urn:microsoft.com/office/officeart/2005/8/layout/hierarchy3"/>
    <dgm:cxn modelId="{AB86763A-86E6-44CB-AD2D-689874187E57}" type="presParOf" srcId="{FF2038CB-AD74-41F0-B8C9-6E9201F7AB97}" destId="{C3B3D1F9-782F-47BB-92F9-58DEBBDF3B2D}" srcOrd="2" destOrd="0" presId="urn:microsoft.com/office/officeart/2005/8/layout/hierarchy3"/>
    <dgm:cxn modelId="{9D1C9EC4-1BEA-4F6A-B1DD-5EC8FD50251F}" type="presParOf" srcId="{FF2038CB-AD74-41F0-B8C9-6E9201F7AB97}" destId="{68530CF8-1D4C-4E8A-A1B2-575FD7864A52}" srcOrd="3" destOrd="0" presId="urn:microsoft.com/office/officeart/2005/8/layout/hierarchy3"/>
    <dgm:cxn modelId="{24970130-C661-4FDA-B48F-5DBA93B9EFE1}" type="presParOf" srcId="{9000D964-7FD8-4919-893D-476344B1732D}" destId="{96A6777A-8E3B-40E5-8B79-376A2580755D}" srcOrd="1" destOrd="0" presId="urn:microsoft.com/office/officeart/2005/8/layout/hierarchy3"/>
    <dgm:cxn modelId="{A9096B06-C656-4D22-9A7E-3384D63F7607}" type="presParOf" srcId="{96A6777A-8E3B-40E5-8B79-376A2580755D}" destId="{1CF556E8-A917-4C5C-AFC0-46C63A6C0483}" srcOrd="0" destOrd="0" presId="urn:microsoft.com/office/officeart/2005/8/layout/hierarchy3"/>
    <dgm:cxn modelId="{1156C190-7BAA-4876-997F-260363D8B1BD}" type="presParOf" srcId="{1CF556E8-A917-4C5C-AFC0-46C63A6C0483}" destId="{2F884182-AF24-4ABC-BECD-B00DD7A05770}" srcOrd="0" destOrd="0" presId="urn:microsoft.com/office/officeart/2005/8/layout/hierarchy3"/>
    <dgm:cxn modelId="{D71574FC-4465-4F56-9130-32600B22176C}" type="presParOf" srcId="{1CF556E8-A917-4C5C-AFC0-46C63A6C0483}" destId="{3F8D3EE0-1BB5-4999-928C-473409934AE1}" srcOrd="1" destOrd="0" presId="urn:microsoft.com/office/officeart/2005/8/layout/hierarchy3"/>
    <dgm:cxn modelId="{3FC9C9FF-740E-420A-A330-64DF4FD2DA8F}" type="presParOf" srcId="{96A6777A-8E3B-40E5-8B79-376A2580755D}" destId="{EE4528F2-66D1-4751-AA67-4F9C8493A991}" srcOrd="1" destOrd="0" presId="urn:microsoft.com/office/officeart/2005/8/layout/hierarchy3"/>
    <dgm:cxn modelId="{158FFD97-5110-4CBC-B76B-3F8390C6D7DD}" type="presParOf" srcId="{EE4528F2-66D1-4751-AA67-4F9C8493A991}" destId="{1CEDAE05-1162-4380-80AC-168A9143CE6E}" srcOrd="0" destOrd="0" presId="urn:microsoft.com/office/officeart/2005/8/layout/hierarchy3"/>
    <dgm:cxn modelId="{D93C7A6A-1D14-4CC4-8228-B5581AC90AC2}" type="presParOf" srcId="{EE4528F2-66D1-4751-AA67-4F9C8493A991}" destId="{4D73A1BF-6A98-4F1E-83E4-E42F93C62237}" srcOrd="1" destOrd="0" presId="urn:microsoft.com/office/officeart/2005/8/layout/hierarchy3"/>
    <dgm:cxn modelId="{D9B8CF1A-499D-436E-9EC5-0DD4D8C64B2C}" type="presParOf" srcId="{EE4528F2-66D1-4751-AA67-4F9C8493A991}" destId="{940F0B20-098C-4243-BD23-3AE8F443C53A}" srcOrd="2" destOrd="0" presId="urn:microsoft.com/office/officeart/2005/8/layout/hierarchy3"/>
    <dgm:cxn modelId="{CD678506-436D-4EE9-977A-16B58FB43B1C}" type="presParOf" srcId="{EE4528F2-66D1-4751-AA67-4F9C8493A991}" destId="{92B3F435-E52E-4C15-A9E4-BB4DEAF4C01D}"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1CC76F-80CE-4A19-8A03-0384488A9AA4}"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48194C0E-C456-4672-A7D3-5CCA21E0B8AE}">
      <dgm:prSet phldrT="[Text]"/>
      <dgm:spPr/>
      <dgm:t>
        <a:bodyPr/>
        <a:lstStyle/>
        <a:p>
          <a:r>
            <a:rPr lang="en-US" dirty="0" err="1">
              <a:solidFill>
                <a:schemeClr val="tx1"/>
              </a:solidFill>
            </a:rPr>
            <a:t>iPusnas</a:t>
          </a:r>
          <a:endParaRPr lang="en-US" dirty="0">
            <a:solidFill>
              <a:schemeClr val="tx1"/>
            </a:solidFill>
          </a:endParaRPr>
        </a:p>
      </dgm:t>
    </dgm:pt>
    <dgm:pt modelId="{F88BCEA7-DF52-4188-9B14-D55A3ACA0A52}" type="parTrans" cxnId="{920B3E01-A4EC-4EEE-85A1-F1321D86F0AA}">
      <dgm:prSet/>
      <dgm:spPr/>
      <dgm:t>
        <a:bodyPr/>
        <a:lstStyle/>
        <a:p>
          <a:endParaRPr lang="en-US"/>
        </a:p>
      </dgm:t>
    </dgm:pt>
    <dgm:pt modelId="{648F7AEB-E30B-43F2-BAA9-DDD2D2619A4B}" type="sibTrans" cxnId="{920B3E01-A4EC-4EEE-85A1-F1321D86F0AA}">
      <dgm:prSet/>
      <dgm:spPr/>
      <dgm:t>
        <a:bodyPr/>
        <a:lstStyle/>
        <a:p>
          <a:endParaRPr lang="en-US">
            <a:solidFill>
              <a:schemeClr val="tx1"/>
            </a:solidFill>
          </a:endParaRPr>
        </a:p>
      </dgm:t>
    </dgm:pt>
    <dgm:pt modelId="{E9FB1CE5-520D-4E0A-8088-1FBDB38FDFAC}">
      <dgm:prSet phldrT="[Text]"/>
      <dgm:spPr/>
      <dgm:t>
        <a:bodyPr/>
        <a:lstStyle/>
        <a:p>
          <a:r>
            <a:rPr lang="en-US" dirty="0" err="1">
              <a:solidFill>
                <a:schemeClr val="tx1"/>
              </a:solidFill>
            </a:rPr>
            <a:t>Biblio</a:t>
          </a:r>
          <a:endParaRPr lang="en-US" dirty="0">
            <a:solidFill>
              <a:schemeClr val="tx1"/>
            </a:solidFill>
          </a:endParaRPr>
        </a:p>
      </dgm:t>
    </dgm:pt>
    <dgm:pt modelId="{D7988655-9313-4F2C-8269-CB75F0EDB9EE}" type="parTrans" cxnId="{27A22888-638B-42D0-9778-7219A72E0E60}">
      <dgm:prSet/>
      <dgm:spPr/>
      <dgm:t>
        <a:bodyPr/>
        <a:lstStyle/>
        <a:p>
          <a:endParaRPr lang="en-US"/>
        </a:p>
      </dgm:t>
    </dgm:pt>
    <dgm:pt modelId="{6FE50A9A-C819-4103-8AFB-B7392595B5AF}" type="sibTrans" cxnId="{27A22888-638B-42D0-9778-7219A72E0E60}">
      <dgm:prSet/>
      <dgm:spPr/>
      <dgm:t>
        <a:bodyPr/>
        <a:lstStyle/>
        <a:p>
          <a:endParaRPr lang="en-US"/>
        </a:p>
      </dgm:t>
    </dgm:pt>
    <dgm:pt modelId="{74D93BD3-3DB2-4B06-97E1-BBFB866CE91F}">
      <dgm:prSet phldrT="[Text]"/>
      <dgm:spPr/>
      <dgm:t>
        <a:bodyPr/>
        <a:lstStyle/>
        <a:p>
          <a:r>
            <a:rPr lang="en-US" dirty="0" err="1">
              <a:solidFill>
                <a:schemeClr val="tx1"/>
              </a:solidFill>
            </a:rPr>
            <a:t>BiblioteQ</a:t>
          </a:r>
          <a:endParaRPr lang="en-US" dirty="0">
            <a:solidFill>
              <a:schemeClr val="tx1"/>
            </a:solidFill>
          </a:endParaRPr>
        </a:p>
      </dgm:t>
    </dgm:pt>
    <dgm:pt modelId="{AA4BD7C3-292B-4828-9F2F-9D4BA5FBFAA2}" type="parTrans" cxnId="{F266B44F-A7E9-42F3-B8F1-E6F8CB39C8FA}">
      <dgm:prSet/>
      <dgm:spPr/>
      <dgm:t>
        <a:bodyPr/>
        <a:lstStyle/>
        <a:p>
          <a:endParaRPr lang="en-US"/>
        </a:p>
      </dgm:t>
    </dgm:pt>
    <dgm:pt modelId="{F7A59686-A35F-407E-A069-E0D981D6107A}" type="sibTrans" cxnId="{F266B44F-A7E9-42F3-B8F1-E6F8CB39C8FA}">
      <dgm:prSet/>
      <dgm:spPr/>
      <dgm:t>
        <a:bodyPr/>
        <a:lstStyle/>
        <a:p>
          <a:endParaRPr lang="en-US"/>
        </a:p>
      </dgm:t>
    </dgm:pt>
    <dgm:pt modelId="{07B4C3DA-19A4-4956-A1DD-1C9B499652AB}">
      <dgm:prSet phldrT="[Text]"/>
      <dgm:spPr/>
      <dgm:t>
        <a:bodyPr/>
        <a:lstStyle/>
        <a:p>
          <a:r>
            <a:rPr lang="en-US" dirty="0" err="1">
              <a:solidFill>
                <a:schemeClr val="tx1"/>
              </a:solidFill>
            </a:rPr>
            <a:t>iJakarta</a:t>
          </a:r>
          <a:endParaRPr lang="en-US" dirty="0">
            <a:solidFill>
              <a:schemeClr val="tx1"/>
            </a:solidFill>
          </a:endParaRPr>
        </a:p>
      </dgm:t>
    </dgm:pt>
    <dgm:pt modelId="{358793FA-30EE-46BF-89C5-ED3C53BAFCE2}" type="parTrans" cxnId="{4B5C26EB-9A24-4418-B4AB-0E69594F9E7A}">
      <dgm:prSet/>
      <dgm:spPr/>
      <dgm:t>
        <a:bodyPr/>
        <a:lstStyle/>
        <a:p>
          <a:endParaRPr lang="en-US"/>
        </a:p>
      </dgm:t>
    </dgm:pt>
    <dgm:pt modelId="{26A0F750-77BB-4D87-8F8C-3E7B67F9AFDB}" type="sibTrans" cxnId="{4B5C26EB-9A24-4418-B4AB-0E69594F9E7A}">
      <dgm:prSet/>
      <dgm:spPr/>
      <dgm:t>
        <a:bodyPr/>
        <a:lstStyle/>
        <a:p>
          <a:endParaRPr lang="en-US"/>
        </a:p>
      </dgm:t>
    </dgm:pt>
    <dgm:pt modelId="{66965FCC-734A-47CB-8737-49B8F32CBD80}">
      <dgm:prSet phldrT="[Text]"/>
      <dgm:spPr/>
      <dgm:t>
        <a:bodyPr/>
        <a:lstStyle/>
        <a:p>
          <a:r>
            <a:rPr lang="en-US" dirty="0">
              <a:solidFill>
                <a:schemeClr val="tx1"/>
              </a:solidFill>
            </a:rPr>
            <a:t>Open library</a:t>
          </a:r>
        </a:p>
      </dgm:t>
    </dgm:pt>
    <dgm:pt modelId="{C137F8A0-56F0-4D99-B4C6-D068FE329066}" type="parTrans" cxnId="{4FE32C89-F210-497F-863B-237A3951634F}">
      <dgm:prSet/>
      <dgm:spPr/>
      <dgm:t>
        <a:bodyPr/>
        <a:lstStyle/>
        <a:p>
          <a:endParaRPr lang="en-US"/>
        </a:p>
      </dgm:t>
    </dgm:pt>
    <dgm:pt modelId="{85716005-FB09-4007-98D4-CE40743DFE97}" type="sibTrans" cxnId="{4FE32C89-F210-497F-863B-237A3951634F}">
      <dgm:prSet/>
      <dgm:spPr/>
      <dgm:t>
        <a:bodyPr/>
        <a:lstStyle/>
        <a:p>
          <a:endParaRPr lang="en-US"/>
        </a:p>
      </dgm:t>
    </dgm:pt>
    <dgm:pt modelId="{9F92E665-34DE-426B-B94C-ED894CBF53C8}">
      <dgm:prSet phldrT="[Text]"/>
      <dgm:spPr/>
      <dgm:t>
        <a:bodyPr/>
        <a:lstStyle/>
        <a:p>
          <a:r>
            <a:rPr lang="en-US" dirty="0">
              <a:solidFill>
                <a:schemeClr val="tx1"/>
              </a:solidFill>
            </a:rPr>
            <a:t>Gutenberg</a:t>
          </a:r>
        </a:p>
      </dgm:t>
    </dgm:pt>
    <dgm:pt modelId="{9320F887-91F1-4829-8987-FDFDA36220AE}" type="parTrans" cxnId="{7C0D5DBE-8856-48DC-84E4-7CEDE9E372EA}">
      <dgm:prSet/>
      <dgm:spPr/>
      <dgm:t>
        <a:bodyPr/>
        <a:lstStyle/>
        <a:p>
          <a:endParaRPr lang="en-US"/>
        </a:p>
      </dgm:t>
    </dgm:pt>
    <dgm:pt modelId="{D0376A95-D856-491C-943A-7C1C99D22461}" type="sibTrans" cxnId="{7C0D5DBE-8856-48DC-84E4-7CEDE9E372EA}">
      <dgm:prSet/>
      <dgm:spPr/>
      <dgm:t>
        <a:bodyPr/>
        <a:lstStyle/>
        <a:p>
          <a:endParaRPr lang="en-US"/>
        </a:p>
      </dgm:t>
    </dgm:pt>
    <dgm:pt modelId="{01EABBDA-91AA-4F9F-9CE7-E3D48D64F4DA}">
      <dgm:prSet phldrT="[Text]"/>
      <dgm:spPr/>
      <dgm:t>
        <a:bodyPr/>
        <a:lstStyle/>
        <a:p>
          <a:r>
            <a:rPr lang="en-US" dirty="0">
              <a:solidFill>
                <a:schemeClr val="tx1"/>
              </a:solidFill>
            </a:rPr>
            <a:t>Library genesis</a:t>
          </a:r>
        </a:p>
      </dgm:t>
    </dgm:pt>
    <dgm:pt modelId="{57825257-3006-4AFC-8570-F83E07700DF8}" type="parTrans" cxnId="{8B0A2EA0-D3A3-46F9-AD57-0F451CF2943D}">
      <dgm:prSet/>
      <dgm:spPr/>
      <dgm:t>
        <a:bodyPr/>
        <a:lstStyle/>
        <a:p>
          <a:endParaRPr lang="en-US"/>
        </a:p>
      </dgm:t>
    </dgm:pt>
    <dgm:pt modelId="{F7BFCDC8-3A65-4B89-BF38-7FED423A3387}" type="sibTrans" cxnId="{8B0A2EA0-D3A3-46F9-AD57-0F451CF2943D}">
      <dgm:prSet/>
      <dgm:spPr/>
      <dgm:t>
        <a:bodyPr/>
        <a:lstStyle/>
        <a:p>
          <a:endParaRPr lang="en-US"/>
        </a:p>
      </dgm:t>
    </dgm:pt>
    <dgm:pt modelId="{8723EBEC-C05D-46A2-8B57-F39657D2D598}" type="pres">
      <dgm:prSet presAssocID="{2D1CC76F-80CE-4A19-8A03-0384488A9AA4}" presName="Name0" presStyleCnt="0">
        <dgm:presLayoutVars>
          <dgm:chMax val="7"/>
          <dgm:chPref val="7"/>
          <dgm:dir/>
        </dgm:presLayoutVars>
      </dgm:prSet>
      <dgm:spPr/>
    </dgm:pt>
    <dgm:pt modelId="{272C8E06-7FC0-4E2A-9004-722AEB1013BE}" type="pres">
      <dgm:prSet presAssocID="{2D1CC76F-80CE-4A19-8A03-0384488A9AA4}" presName="Name1" presStyleCnt="0"/>
      <dgm:spPr/>
    </dgm:pt>
    <dgm:pt modelId="{04609FC6-65D9-4844-B3E9-9889D08D9A8F}" type="pres">
      <dgm:prSet presAssocID="{2D1CC76F-80CE-4A19-8A03-0384488A9AA4}" presName="cycle" presStyleCnt="0"/>
      <dgm:spPr/>
    </dgm:pt>
    <dgm:pt modelId="{85E11184-67CB-4808-AC9B-F489B2233B3D}" type="pres">
      <dgm:prSet presAssocID="{2D1CC76F-80CE-4A19-8A03-0384488A9AA4}" presName="srcNode" presStyleLbl="node1" presStyleIdx="0" presStyleCnt="7"/>
      <dgm:spPr/>
    </dgm:pt>
    <dgm:pt modelId="{53876216-38C3-425B-8CD8-420A17E887E9}" type="pres">
      <dgm:prSet presAssocID="{2D1CC76F-80CE-4A19-8A03-0384488A9AA4}" presName="conn" presStyleLbl="parChTrans1D2" presStyleIdx="0" presStyleCnt="1"/>
      <dgm:spPr/>
    </dgm:pt>
    <dgm:pt modelId="{201ADC7B-6530-4AD5-AE11-2AC43D015690}" type="pres">
      <dgm:prSet presAssocID="{2D1CC76F-80CE-4A19-8A03-0384488A9AA4}" presName="extraNode" presStyleLbl="node1" presStyleIdx="0" presStyleCnt="7"/>
      <dgm:spPr/>
    </dgm:pt>
    <dgm:pt modelId="{92F9FD44-0621-4ABC-AB7F-BB230E8B5A45}" type="pres">
      <dgm:prSet presAssocID="{2D1CC76F-80CE-4A19-8A03-0384488A9AA4}" presName="dstNode" presStyleLbl="node1" presStyleIdx="0" presStyleCnt="7"/>
      <dgm:spPr/>
    </dgm:pt>
    <dgm:pt modelId="{580E46C5-7271-4FA0-98E8-92B4D62E1F0E}" type="pres">
      <dgm:prSet presAssocID="{48194C0E-C456-4672-A7D3-5CCA21E0B8AE}" presName="text_1" presStyleLbl="node1" presStyleIdx="0" presStyleCnt="7">
        <dgm:presLayoutVars>
          <dgm:bulletEnabled val="1"/>
        </dgm:presLayoutVars>
      </dgm:prSet>
      <dgm:spPr/>
    </dgm:pt>
    <dgm:pt modelId="{AC4FA532-3799-468D-A231-7798122512B8}" type="pres">
      <dgm:prSet presAssocID="{48194C0E-C456-4672-A7D3-5CCA21E0B8AE}" presName="accent_1" presStyleCnt="0"/>
      <dgm:spPr/>
    </dgm:pt>
    <dgm:pt modelId="{5CB312D7-E14C-416C-8B09-BDD45D9DF29E}" type="pres">
      <dgm:prSet presAssocID="{48194C0E-C456-4672-A7D3-5CCA21E0B8AE}" presName="accentRepeatNode" presStyleLbl="solidFgAcc1" presStyleIdx="0" presStyleCnt="7"/>
      <dgm:spPr/>
    </dgm:pt>
    <dgm:pt modelId="{63CD0940-06CC-4331-90FC-F3C21E001104}" type="pres">
      <dgm:prSet presAssocID="{E9FB1CE5-520D-4E0A-8088-1FBDB38FDFAC}" presName="text_2" presStyleLbl="node1" presStyleIdx="1" presStyleCnt="7">
        <dgm:presLayoutVars>
          <dgm:bulletEnabled val="1"/>
        </dgm:presLayoutVars>
      </dgm:prSet>
      <dgm:spPr/>
    </dgm:pt>
    <dgm:pt modelId="{58483D7E-52FE-4A7B-AFE0-010239A6AC4D}" type="pres">
      <dgm:prSet presAssocID="{E9FB1CE5-520D-4E0A-8088-1FBDB38FDFAC}" presName="accent_2" presStyleCnt="0"/>
      <dgm:spPr/>
    </dgm:pt>
    <dgm:pt modelId="{1B2BE785-B4EB-4764-9E7A-87A1D5DECE37}" type="pres">
      <dgm:prSet presAssocID="{E9FB1CE5-520D-4E0A-8088-1FBDB38FDFAC}" presName="accentRepeatNode" presStyleLbl="solidFgAcc1" presStyleIdx="1" presStyleCnt="7"/>
      <dgm:spPr/>
    </dgm:pt>
    <dgm:pt modelId="{D4F2B873-B1B2-460A-BD41-697524982540}" type="pres">
      <dgm:prSet presAssocID="{74D93BD3-3DB2-4B06-97E1-BBFB866CE91F}" presName="text_3" presStyleLbl="node1" presStyleIdx="2" presStyleCnt="7">
        <dgm:presLayoutVars>
          <dgm:bulletEnabled val="1"/>
        </dgm:presLayoutVars>
      </dgm:prSet>
      <dgm:spPr/>
    </dgm:pt>
    <dgm:pt modelId="{2C10F70A-8BCD-4CDD-8F96-843C6604C7F3}" type="pres">
      <dgm:prSet presAssocID="{74D93BD3-3DB2-4B06-97E1-BBFB866CE91F}" presName="accent_3" presStyleCnt="0"/>
      <dgm:spPr/>
    </dgm:pt>
    <dgm:pt modelId="{AC9E8B2E-2C66-4FD9-B3A6-5E0C190BD6B9}" type="pres">
      <dgm:prSet presAssocID="{74D93BD3-3DB2-4B06-97E1-BBFB866CE91F}" presName="accentRepeatNode" presStyleLbl="solidFgAcc1" presStyleIdx="2" presStyleCnt="7"/>
      <dgm:spPr/>
    </dgm:pt>
    <dgm:pt modelId="{66826C78-2B90-47E9-8B82-296F480CA146}" type="pres">
      <dgm:prSet presAssocID="{07B4C3DA-19A4-4956-A1DD-1C9B499652AB}" presName="text_4" presStyleLbl="node1" presStyleIdx="3" presStyleCnt="7">
        <dgm:presLayoutVars>
          <dgm:bulletEnabled val="1"/>
        </dgm:presLayoutVars>
      </dgm:prSet>
      <dgm:spPr/>
    </dgm:pt>
    <dgm:pt modelId="{D55A4378-228A-48B1-92E0-B77A43E92486}" type="pres">
      <dgm:prSet presAssocID="{07B4C3DA-19A4-4956-A1DD-1C9B499652AB}" presName="accent_4" presStyleCnt="0"/>
      <dgm:spPr/>
    </dgm:pt>
    <dgm:pt modelId="{F5C10378-2B6E-4328-97FA-B8882652C796}" type="pres">
      <dgm:prSet presAssocID="{07B4C3DA-19A4-4956-A1DD-1C9B499652AB}" presName="accentRepeatNode" presStyleLbl="solidFgAcc1" presStyleIdx="3" presStyleCnt="7"/>
      <dgm:spPr/>
    </dgm:pt>
    <dgm:pt modelId="{90E81AEA-4FF8-4951-BAED-AEEAA7D3811E}" type="pres">
      <dgm:prSet presAssocID="{66965FCC-734A-47CB-8737-49B8F32CBD80}" presName="text_5" presStyleLbl="node1" presStyleIdx="4" presStyleCnt="7">
        <dgm:presLayoutVars>
          <dgm:bulletEnabled val="1"/>
        </dgm:presLayoutVars>
      </dgm:prSet>
      <dgm:spPr/>
    </dgm:pt>
    <dgm:pt modelId="{2E3DC0B7-6811-4109-B5B5-D33DFD3AC59D}" type="pres">
      <dgm:prSet presAssocID="{66965FCC-734A-47CB-8737-49B8F32CBD80}" presName="accent_5" presStyleCnt="0"/>
      <dgm:spPr/>
    </dgm:pt>
    <dgm:pt modelId="{E09D2512-8675-4430-90A9-E19B639167F8}" type="pres">
      <dgm:prSet presAssocID="{66965FCC-734A-47CB-8737-49B8F32CBD80}" presName="accentRepeatNode" presStyleLbl="solidFgAcc1" presStyleIdx="4" presStyleCnt="7"/>
      <dgm:spPr/>
    </dgm:pt>
    <dgm:pt modelId="{7ABF0644-18C1-416C-8595-CC597B608883}" type="pres">
      <dgm:prSet presAssocID="{9F92E665-34DE-426B-B94C-ED894CBF53C8}" presName="text_6" presStyleLbl="node1" presStyleIdx="5" presStyleCnt="7">
        <dgm:presLayoutVars>
          <dgm:bulletEnabled val="1"/>
        </dgm:presLayoutVars>
      </dgm:prSet>
      <dgm:spPr/>
    </dgm:pt>
    <dgm:pt modelId="{0ABC7C4E-13EC-447F-BCE7-D6523AA7D9BD}" type="pres">
      <dgm:prSet presAssocID="{9F92E665-34DE-426B-B94C-ED894CBF53C8}" presName="accent_6" presStyleCnt="0"/>
      <dgm:spPr/>
    </dgm:pt>
    <dgm:pt modelId="{C9D7F992-4786-416F-BF48-E9502804E7AF}" type="pres">
      <dgm:prSet presAssocID="{9F92E665-34DE-426B-B94C-ED894CBF53C8}" presName="accentRepeatNode" presStyleLbl="solidFgAcc1" presStyleIdx="5" presStyleCnt="7"/>
      <dgm:spPr/>
    </dgm:pt>
    <dgm:pt modelId="{6192871D-38FD-4CAC-8D32-A1E548BDC059}" type="pres">
      <dgm:prSet presAssocID="{01EABBDA-91AA-4F9F-9CE7-E3D48D64F4DA}" presName="text_7" presStyleLbl="node1" presStyleIdx="6" presStyleCnt="7">
        <dgm:presLayoutVars>
          <dgm:bulletEnabled val="1"/>
        </dgm:presLayoutVars>
      </dgm:prSet>
      <dgm:spPr/>
    </dgm:pt>
    <dgm:pt modelId="{FF333D8E-4469-4FF8-917F-483F8733446E}" type="pres">
      <dgm:prSet presAssocID="{01EABBDA-91AA-4F9F-9CE7-E3D48D64F4DA}" presName="accent_7" presStyleCnt="0"/>
      <dgm:spPr/>
    </dgm:pt>
    <dgm:pt modelId="{3FAC67C4-855C-4C94-9A37-A4FDA4C45128}" type="pres">
      <dgm:prSet presAssocID="{01EABBDA-91AA-4F9F-9CE7-E3D48D64F4DA}" presName="accentRepeatNode" presStyleLbl="solidFgAcc1" presStyleIdx="6" presStyleCnt="7"/>
      <dgm:spPr/>
    </dgm:pt>
  </dgm:ptLst>
  <dgm:cxnLst>
    <dgm:cxn modelId="{920B3E01-A4EC-4EEE-85A1-F1321D86F0AA}" srcId="{2D1CC76F-80CE-4A19-8A03-0384488A9AA4}" destId="{48194C0E-C456-4672-A7D3-5CCA21E0B8AE}" srcOrd="0" destOrd="0" parTransId="{F88BCEA7-DF52-4188-9B14-D55A3ACA0A52}" sibTransId="{648F7AEB-E30B-43F2-BAA9-DDD2D2619A4B}"/>
    <dgm:cxn modelId="{19A8B21A-FC08-4B03-84E6-A418CC67B257}" type="presOf" srcId="{48194C0E-C456-4672-A7D3-5CCA21E0B8AE}" destId="{580E46C5-7271-4FA0-98E8-92B4D62E1F0E}" srcOrd="0" destOrd="0" presId="urn:microsoft.com/office/officeart/2008/layout/VerticalCurvedList"/>
    <dgm:cxn modelId="{80D2FF33-B29C-4FD4-B311-40909C9E75B2}" type="presOf" srcId="{9F92E665-34DE-426B-B94C-ED894CBF53C8}" destId="{7ABF0644-18C1-416C-8595-CC597B608883}" srcOrd="0" destOrd="0" presId="urn:microsoft.com/office/officeart/2008/layout/VerticalCurvedList"/>
    <dgm:cxn modelId="{B73EFE6A-33DD-4089-88E4-CAC30402A4F6}" type="presOf" srcId="{74D93BD3-3DB2-4B06-97E1-BBFB866CE91F}" destId="{D4F2B873-B1B2-460A-BD41-697524982540}" srcOrd="0" destOrd="0" presId="urn:microsoft.com/office/officeart/2008/layout/VerticalCurvedList"/>
    <dgm:cxn modelId="{CDD3226B-5369-4DF6-9756-D72DE9F8144C}" type="presOf" srcId="{648F7AEB-E30B-43F2-BAA9-DDD2D2619A4B}" destId="{53876216-38C3-425B-8CD8-420A17E887E9}" srcOrd="0" destOrd="0" presId="urn:microsoft.com/office/officeart/2008/layout/VerticalCurvedList"/>
    <dgm:cxn modelId="{ECE3946C-D6A1-4D10-A614-1E1EC9ED9424}" type="presOf" srcId="{07B4C3DA-19A4-4956-A1DD-1C9B499652AB}" destId="{66826C78-2B90-47E9-8B82-296F480CA146}" srcOrd="0" destOrd="0" presId="urn:microsoft.com/office/officeart/2008/layout/VerticalCurvedList"/>
    <dgm:cxn modelId="{F266B44F-A7E9-42F3-B8F1-E6F8CB39C8FA}" srcId="{2D1CC76F-80CE-4A19-8A03-0384488A9AA4}" destId="{74D93BD3-3DB2-4B06-97E1-BBFB866CE91F}" srcOrd="2" destOrd="0" parTransId="{AA4BD7C3-292B-4828-9F2F-9D4BA5FBFAA2}" sibTransId="{F7A59686-A35F-407E-A069-E0D981D6107A}"/>
    <dgm:cxn modelId="{1FEC4783-1165-4BC0-B801-CBAC98BA4685}" type="presOf" srcId="{2D1CC76F-80CE-4A19-8A03-0384488A9AA4}" destId="{8723EBEC-C05D-46A2-8B57-F39657D2D598}" srcOrd="0" destOrd="0" presId="urn:microsoft.com/office/officeart/2008/layout/VerticalCurvedList"/>
    <dgm:cxn modelId="{27A22888-638B-42D0-9778-7219A72E0E60}" srcId="{2D1CC76F-80CE-4A19-8A03-0384488A9AA4}" destId="{E9FB1CE5-520D-4E0A-8088-1FBDB38FDFAC}" srcOrd="1" destOrd="0" parTransId="{D7988655-9313-4F2C-8269-CB75F0EDB9EE}" sibTransId="{6FE50A9A-C819-4103-8AFB-B7392595B5AF}"/>
    <dgm:cxn modelId="{4FE32C89-F210-497F-863B-237A3951634F}" srcId="{2D1CC76F-80CE-4A19-8A03-0384488A9AA4}" destId="{66965FCC-734A-47CB-8737-49B8F32CBD80}" srcOrd="4" destOrd="0" parTransId="{C137F8A0-56F0-4D99-B4C6-D068FE329066}" sibTransId="{85716005-FB09-4007-98D4-CE40743DFE97}"/>
    <dgm:cxn modelId="{E12B5490-4A08-47E0-950D-197C431F36DF}" type="presOf" srcId="{66965FCC-734A-47CB-8737-49B8F32CBD80}" destId="{90E81AEA-4FF8-4951-BAED-AEEAA7D3811E}" srcOrd="0" destOrd="0" presId="urn:microsoft.com/office/officeart/2008/layout/VerticalCurvedList"/>
    <dgm:cxn modelId="{8B0A2EA0-D3A3-46F9-AD57-0F451CF2943D}" srcId="{2D1CC76F-80CE-4A19-8A03-0384488A9AA4}" destId="{01EABBDA-91AA-4F9F-9CE7-E3D48D64F4DA}" srcOrd="6" destOrd="0" parTransId="{57825257-3006-4AFC-8570-F83E07700DF8}" sibTransId="{F7BFCDC8-3A65-4B89-BF38-7FED423A3387}"/>
    <dgm:cxn modelId="{7C0D5DBE-8856-48DC-84E4-7CEDE9E372EA}" srcId="{2D1CC76F-80CE-4A19-8A03-0384488A9AA4}" destId="{9F92E665-34DE-426B-B94C-ED894CBF53C8}" srcOrd="5" destOrd="0" parTransId="{9320F887-91F1-4829-8987-FDFDA36220AE}" sibTransId="{D0376A95-D856-491C-943A-7C1C99D22461}"/>
    <dgm:cxn modelId="{B483CBD2-D7F8-4108-AAA9-9A79F628AB42}" type="presOf" srcId="{01EABBDA-91AA-4F9F-9CE7-E3D48D64F4DA}" destId="{6192871D-38FD-4CAC-8D32-A1E548BDC059}" srcOrd="0" destOrd="0" presId="urn:microsoft.com/office/officeart/2008/layout/VerticalCurvedList"/>
    <dgm:cxn modelId="{28B651E2-FF76-45BA-9B08-AE60037ECC61}" type="presOf" srcId="{E9FB1CE5-520D-4E0A-8088-1FBDB38FDFAC}" destId="{63CD0940-06CC-4331-90FC-F3C21E001104}" srcOrd="0" destOrd="0" presId="urn:microsoft.com/office/officeart/2008/layout/VerticalCurvedList"/>
    <dgm:cxn modelId="{4B5C26EB-9A24-4418-B4AB-0E69594F9E7A}" srcId="{2D1CC76F-80CE-4A19-8A03-0384488A9AA4}" destId="{07B4C3DA-19A4-4956-A1DD-1C9B499652AB}" srcOrd="3" destOrd="0" parTransId="{358793FA-30EE-46BF-89C5-ED3C53BAFCE2}" sibTransId="{26A0F750-77BB-4D87-8F8C-3E7B67F9AFDB}"/>
    <dgm:cxn modelId="{AB7A7768-791F-4618-A64A-97105F6DD451}" type="presParOf" srcId="{8723EBEC-C05D-46A2-8B57-F39657D2D598}" destId="{272C8E06-7FC0-4E2A-9004-722AEB1013BE}" srcOrd="0" destOrd="0" presId="urn:microsoft.com/office/officeart/2008/layout/VerticalCurvedList"/>
    <dgm:cxn modelId="{D3E15A33-A373-4BFD-8EF3-62D14481C9E5}" type="presParOf" srcId="{272C8E06-7FC0-4E2A-9004-722AEB1013BE}" destId="{04609FC6-65D9-4844-B3E9-9889D08D9A8F}" srcOrd="0" destOrd="0" presId="urn:microsoft.com/office/officeart/2008/layout/VerticalCurvedList"/>
    <dgm:cxn modelId="{BED271F8-9DE2-4F51-9203-DEED45B06FAF}" type="presParOf" srcId="{04609FC6-65D9-4844-B3E9-9889D08D9A8F}" destId="{85E11184-67CB-4808-AC9B-F489B2233B3D}" srcOrd="0" destOrd="0" presId="urn:microsoft.com/office/officeart/2008/layout/VerticalCurvedList"/>
    <dgm:cxn modelId="{B503E0B8-1FAC-49B5-A600-900588154D05}" type="presParOf" srcId="{04609FC6-65D9-4844-B3E9-9889D08D9A8F}" destId="{53876216-38C3-425B-8CD8-420A17E887E9}" srcOrd="1" destOrd="0" presId="urn:microsoft.com/office/officeart/2008/layout/VerticalCurvedList"/>
    <dgm:cxn modelId="{8F3E19CC-E0F0-4526-8FE3-6CA9E2489DAA}" type="presParOf" srcId="{04609FC6-65D9-4844-B3E9-9889D08D9A8F}" destId="{201ADC7B-6530-4AD5-AE11-2AC43D015690}" srcOrd="2" destOrd="0" presId="urn:microsoft.com/office/officeart/2008/layout/VerticalCurvedList"/>
    <dgm:cxn modelId="{F7A35505-D7B4-4D93-AD12-1206139062D3}" type="presParOf" srcId="{04609FC6-65D9-4844-B3E9-9889D08D9A8F}" destId="{92F9FD44-0621-4ABC-AB7F-BB230E8B5A45}" srcOrd="3" destOrd="0" presId="urn:microsoft.com/office/officeart/2008/layout/VerticalCurvedList"/>
    <dgm:cxn modelId="{7644A7D1-A674-4D87-9BD9-B5FECB718DB4}" type="presParOf" srcId="{272C8E06-7FC0-4E2A-9004-722AEB1013BE}" destId="{580E46C5-7271-4FA0-98E8-92B4D62E1F0E}" srcOrd="1" destOrd="0" presId="urn:microsoft.com/office/officeart/2008/layout/VerticalCurvedList"/>
    <dgm:cxn modelId="{D2D839BB-39FA-467B-849F-2415AD77F1A5}" type="presParOf" srcId="{272C8E06-7FC0-4E2A-9004-722AEB1013BE}" destId="{AC4FA532-3799-468D-A231-7798122512B8}" srcOrd="2" destOrd="0" presId="urn:microsoft.com/office/officeart/2008/layout/VerticalCurvedList"/>
    <dgm:cxn modelId="{B5D165D0-3D6C-412F-A045-8A0B1D67243B}" type="presParOf" srcId="{AC4FA532-3799-468D-A231-7798122512B8}" destId="{5CB312D7-E14C-416C-8B09-BDD45D9DF29E}" srcOrd="0" destOrd="0" presId="urn:microsoft.com/office/officeart/2008/layout/VerticalCurvedList"/>
    <dgm:cxn modelId="{ED91A39A-F78F-4971-B803-6C8098CE5884}" type="presParOf" srcId="{272C8E06-7FC0-4E2A-9004-722AEB1013BE}" destId="{63CD0940-06CC-4331-90FC-F3C21E001104}" srcOrd="3" destOrd="0" presId="urn:microsoft.com/office/officeart/2008/layout/VerticalCurvedList"/>
    <dgm:cxn modelId="{2FC57428-2156-4324-B69A-36E40542002A}" type="presParOf" srcId="{272C8E06-7FC0-4E2A-9004-722AEB1013BE}" destId="{58483D7E-52FE-4A7B-AFE0-010239A6AC4D}" srcOrd="4" destOrd="0" presId="urn:microsoft.com/office/officeart/2008/layout/VerticalCurvedList"/>
    <dgm:cxn modelId="{6C270C40-D389-4763-8222-FBEA5C8642B9}" type="presParOf" srcId="{58483D7E-52FE-4A7B-AFE0-010239A6AC4D}" destId="{1B2BE785-B4EB-4764-9E7A-87A1D5DECE37}" srcOrd="0" destOrd="0" presId="urn:microsoft.com/office/officeart/2008/layout/VerticalCurvedList"/>
    <dgm:cxn modelId="{F0239EA8-AA5C-4700-AD8B-E0BFCF3E694D}" type="presParOf" srcId="{272C8E06-7FC0-4E2A-9004-722AEB1013BE}" destId="{D4F2B873-B1B2-460A-BD41-697524982540}" srcOrd="5" destOrd="0" presId="urn:microsoft.com/office/officeart/2008/layout/VerticalCurvedList"/>
    <dgm:cxn modelId="{BDF176BF-EE9F-41CB-96D5-237C7BDF7F07}" type="presParOf" srcId="{272C8E06-7FC0-4E2A-9004-722AEB1013BE}" destId="{2C10F70A-8BCD-4CDD-8F96-843C6604C7F3}" srcOrd="6" destOrd="0" presId="urn:microsoft.com/office/officeart/2008/layout/VerticalCurvedList"/>
    <dgm:cxn modelId="{7ABCF812-108B-4EA4-950A-6D7E364E8D42}" type="presParOf" srcId="{2C10F70A-8BCD-4CDD-8F96-843C6604C7F3}" destId="{AC9E8B2E-2C66-4FD9-B3A6-5E0C190BD6B9}" srcOrd="0" destOrd="0" presId="urn:microsoft.com/office/officeart/2008/layout/VerticalCurvedList"/>
    <dgm:cxn modelId="{C06F5142-9351-469E-9823-E833743C3214}" type="presParOf" srcId="{272C8E06-7FC0-4E2A-9004-722AEB1013BE}" destId="{66826C78-2B90-47E9-8B82-296F480CA146}" srcOrd="7" destOrd="0" presId="urn:microsoft.com/office/officeart/2008/layout/VerticalCurvedList"/>
    <dgm:cxn modelId="{36B0F0DA-2F06-44BB-A360-B12C923EFD43}" type="presParOf" srcId="{272C8E06-7FC0-4E2A-9004-722AEB1013BE}" destId="{D55A4378-228A-48B1-92E0-B77A43E92486}" srcOrd="8" destOrd="0" presId="urn:microsoft.com/office/officeart/2008/layout/VerticalCurvedList"/>
    <dgm:cxn modelId="{7B67C016-8965-49B5-871D-5C5AC8DBD14C}" type="presParOf" srcId="{D55A4378-228A-48B1-92E0-B77A43E92486}" destId="{F5C10378-2B6E-4328-97FA-B8882652C796}" srcOrd="0" destOrd="0" presId="urn:microsoft.com/office/officeart/2008/layout/VerticalCurvedList"/>
    <dgm:cxn modelId="{BB8A42AF-480D-48D4-972D-AE027C99FD7D}" type="presParOf" srcId="{272C8E06-7FC0-4E2A-9004-722AEB1013BE}" destId="{90E81AEA-4FF8-4951-BAED-AEEAA7D3811E}" srcOrd="9" destOrd="0" presId="urn:microsoft.com/office/officeart/2008/layout/VerticalCurvedList"/>
    <dgm:cxn modelId="{E2E759DE-DBEF-416C-8054-3B11F30D4266}" type="presParOf" srcId="{272C8E06-7FC0-4E2A-9004-722AEB1013BE}" destId="{2E3DC0B7-6811-4109-B5B5-D33DFD3AC59D}" srcOrd="10" destOrd="0" presId="urn:microsoft.com/office/officeart/2008/layout/VerticalCurvedList"/>
    <dgm:cxn modelId="{91BFDD28-EECA-4CC1-859D-2F0B280796AD}" type="presParOf" srcId="{2E3DC0B7-6811-4109-B5B5-D33DFD3AC59D}" destId="{E09D2512-8675-4430-90A9-E19B639167F8}" srcOrd="0" destOrd="0" presId="urn:microsoft.com/office/officeart/2008/layout/VerticalCurvedList"/>
    <dgm:cxn modelId="{246ED4FE-1C46-4862-AA8D-32C07AF4A3DE}" type="presParOf" srcId="{272C8E06-7FC0-4E2A-9004-722AEB1013BE}" destId="{7ABF0644-18C1-416C-8595-CC597B608883}" srcOrd="11" destOrd="0" presId="urn:microsoft.com/office/officeart/2008/layout/VerticalCurvedList"/>
    <dgm:cxn modelId="{9EF59983-B3DB-423D-BB2F-5CF2BF81F64F}" type="presParOf" srcId="{272C8E06-7FC0-4E2A-9004-722AEB1013BE}" destId="{0ABC7C4E-13EC-447F-BCE7-D6523AA7D9BD}" srcOrd="12" destOrd="0" presId="urn:microsoft.com/office/officeart/2008/layout/VerticalCurvedList"/>
    <dgm:cxn modelId="{2A2F3172-63CB-41FB-8298-3E759C3AA857}" type="presParOf" srcId="{0ABC7C4E-13EC-447F-BCE7-D6523AA7D9BD}" destId="{C9D7F992-4786-416F-BF48-E9502804E7AF}" srcOrd="0" destOrd="0" presId="urn:microsoft.com/office/officeart/2008/layout/VerticalCurvedList"/>
    <dgm:cxn modelId="{365DBCCB-3D26-4C5E-8282-64688416FD6D}" type="presParOf" srcId="{272C8E06-7FC0-4E2A-9004-722AEB1013BE}" destId="{6192871D-38FD-4CAC-8D32-A1E548BDC059}" srcOrd="13" destOrd="0" presId="urn:microsoft.com/office/officeart/2008/layout/VerticalCurvedList"/>
    <dgm:cxn modelId="{56BCC9CA-B82A-4CD5-B385-BB853E31CD5B}" type="presParOf" srcId="{272C8E06-7FC0-4E2A-9004-722AEB1013BE}" destId="{FF333D8E-4469-4FF8-917F-483F8733446E}" srcOrd="14" destOrd="0" presId="urn:microsoft.com/office/officeart/2008/layout/VerticalCurvedList"/>
    <dgm:cxn modelId="{2FFC1946-8FBA-4190-AB0A-5F8DADE927A2}" type="presParOf" srcId="{FF333D8E-4469-4FF8-917F-483F8733446E}" destId="{3FAC67C4-855C-4C94-9A37-A4FDA4C4512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0EF29F-D2A6-4AD1-859A-E21C201193A4}"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6401CD5A-FEE4-4C10-8942-032CD9B113EA}">
      <dgm:prSet phldrT="[Text]" custT="1"/>
      <dgm:spPr/>
      <dgm:t>
        <a:bodyPr/>
        <a:lstStyle/>
        <a:p>
          <a:r>
            <a:rPr lang="en-US" sz="2000" dirty="0"/>
            <a:t>Application of Information Technology in the Nursing Process Since the 2000s in Indonesia, the use of information technology to support nursing care has begun to be discussed.</a:t>
          </a:r>
          <a:endParaRPr lang="en-US" sz="2000" b="1" dirty="0">
            <a:solidFill>
              <a:schemeClr val="tx1"/>
            </a:solidFill>
          </a:endParaRPr>
        </a:p>
      </dgm:t>
    </dgm:pt>
    <dgm:pt modelId="{7491A484-FA51-43B0-96AE-A5925BBEB311}" type="parTrans" cxnId="{1F8B8A3D-9CA1-4FCD-B919-EA480ABE81D2}">
      <dgm:prSet/>
      <dgm:spPr/>
      <dgm:t>
        <a:bodyPr/>
        <a:lstStyle/>
        <a:p>
          <a:endParaRPr lang="en-US"/>
        </a:p>
      </dgm:t>
    </dgm:pt>
    <dgm:pt modelId="{2095595B-BA81-409A-92C0-2DCD57C7B6F1}" type="sibTrans" cxnId="{1F8B8A3D-9CA1-4FCD-B919-EA480ABE81D2}">
      <dgm:prSet/>
      <dgm:spPr/>
      <dgm:t>
        <a:bodyPr/>
        <a:lstStyle/>
        <a:p>
          <a:endParaRPr lang="en-US"/>
        </a:p>
      </dgm:t>
    </dgm:pt>
    <dgm:pt modelId="{A814FCEB-0BE5-46CE-AC33-0502F8B78901}">
      <dgm:prSet phldrT="[Text]" custT="1"/>
      <dgm:spPr/>
      <dgm:t>
        <a:bodyPr/>
        <a:lstStyle/>
        <a:p>
          <a:r>
            <a:rPr lang="en-US" sz="2000" dirty="0"/>
            <a:t>Then in 2002, </a:t>
          </a:r>
          <a:r>
            <a:rPr lang="en-US" sz="2000" dirty="0" err="1"/>
            <a:t>Charitas</a:t>
          </a:r>
          <a:r>
            <a:rPr lang="en-US" sz="2000" dirty="0"/>
            <a:t> Palembang Hospital began creating a model for documenting nursing care using computers</a:t>
          </a:r>
          <a:endParaRPr lang="en-US" sz="2000" b="1" dirty="0">
            <a:solidFill>
              <a:schemeClr val="tx1"/>
            </a:solidFill>
          </a:endParaRPr>
        </a:p>
      </dgm:t>
    </dgm:pt>
    <dgm:pt modelId="{66F2C426-3D5B-4CF4-9728-1BB941794EA6}" type="parTrans" cxnId="{2995BD16-8159-43C5-B906-2D70E4218E05}">
      <dgm:prSet/>
      <dgm:spPr/>
      <dgm:t>
        <a:bodyPr/>
        <a:lstStyle/>
        <a:p>
          <a:endParaRPr lang="en-US"/>
        </a:p>
      </dgm:t>
    </dgm:pt>
    <dgm:pt modelId="{7D63F805-3D94-45EC-80DC-B05AD7BC4959}" type="sibTrans" cxnId="{2995BD16-8159-43C5-B906-2D70E4218E05}">
      <dgm:prSet/>
      <dgm:spPr/>
      <dgm:t>
        <a:bodyPr/>
        <a:lstStyle/>
        <a:p>
          <a:endParaRPr lang="en-US"/>
        </a:p>
      </dgm:t>
    </dgm:pt>
    <dgm:pt modelId="{C2AD6C9C-5C67-4AE9-AB67-7F1F3A28B458}">
      <dgm:prSet phldrT="[Text]" custT="1"/>
      <dgm:spPr/>
      <dgm:t>
        <a:bodyPr/>
        <a:lstStyle/>
        <a:p>
          <a:r>
            <a:rPr lang="en-US" sz="2000" dirty="0"/>
            <a:t>Then in 2004, </a:t>
          </a:r>
          <a:r>
            <a:rPr lang="en-US" sz="2000" dirty="0" err="1"/>
            <a:t>Fatmawati</a:t>
          </a:r>
          <a:r>
            <a:rPr lang="en-US" sz="2000" dirty="0"/>
            <a:t> Hospital also created a model that was almost the same as </a:t>
          </a:r>
          <a:r>
            <a:rPr lang="en-US" sz="2000" dirty="0" err="1"/>
            <a:t>Charitas</a:t>
          </a:r>
          <a:r>
            <a:rPr lang="en-US" sz="2000" dirty="0"/>
            <a:t> Palembang Hospital.</a:t>
          </a:r>
          <a:endParaRPr lang="en-US" sz="2000" b="1" dirty="0">
            <a:solidFill>
              <a:schemeClr val="tx1"/>
            </a:solidFill>
          </a:endParaRPr>
        </a:p>
      </dgm:t>
    </dgm:pt>
    <dgm:pt modelId="{446608B6-2D21-4883-BD80-9210F45CB937}" type="parTrans" cxnId="{AF7C66F0-D9D1-4D96-B7AE-2786EC63ABAB}">
      <dgm:prSet/>
      <dgm:spPr/>
      <dgm:t>
        <a:bodyPr/>
        <a:lstStyle/>
        <a:p>
          <a:endParaRPr lang="en-US"/>
        </a:p>
      </dgm:t>
    </dgm:pt>
    <dgm:pt modelId="{7B7C5E34-35E0-417C-8C40-31C16B62EA1E}" type="sibTrans" cxnId="{AF7C66F0-D9D1-4D96-B7AE-2786EC63ABAB}">
      <dgm:prSet/>
      <dgm:spPr/>
      <dgm:t>
        <a:bodyPr/>
        <a:lstStyle/>
        <a:p>
          <a:endParaRPr lang="en-US"/>
        </a:p>
      </dgm:t>
    </dgm:pt>
    <dgm:pt modelId="{B53D22FC-2955-406C-96AA-B77E2392299A}" type="pres">
      <dgm:prSet presAssocID="{3B0EF29F-D2A6-4AD1-859A-E21C201193A4}" presName="linear" presStyleCnt="0">
        <dgm:presLayoutVars>
          <dgm:dir/>
          <dgm:animLvl val="lvl"/>
          <dgm:resizeHandles val="exact"/>
        </dgm:presLayoutVars>
      </dgm:prSet>
      <dgm:spPr/>
    </dgm:pt>
    <dgm:pt modelId="{87E13AB7-C74C-467B-8C6C-804BB707FEE6}" type="pres">
      <dgm:prSet presAssocID="{6401CD5A-FEE4-4C10-8942-032CD9B113EA}" presName="parentLin" presStyleCnt="0"/>
      <dgm:spPr/>
    </dgm:pt>
    <dgm:pt modelId="{F699A56E-A82A-4ED8-AB1F-2D2F20CCBEBE}" type="pres">
      <dgm:prSet presAssocID="{6401CD5A-FEE4-4C10-8942-032CD9B113EA}" presName="parentLeftMargin" presStyleLbl="node1" presStyleIdx="0" presStyleCnt="3"/>
      <dgm:spPr/>
    </dgm:pt>
    <dgm:pt modelId="{69B1B4C3-C229-41D5-B8A6-709B0040253F}" type="pres">
      <dgm:prSet presAssocID="{6401CD5A-FEE4-4C10-8942-032CD9B113EA}" presName="parentText" presStyleLbl="node1" presStyleIdx="0" presStyleCnt="3">
        <dgm:presLayoutVars>
          <dgm:chMax val="0"/>
          <dgm:bulletEnabled val="1"/>
        </dgm:presLayoutVars>
      </dgm:prSet>
      <dgm:spPr/>
    </dgm:pt>
    <dgm:pt modelId="{0B9C0196-2475-4D8C-8FCC-27BC96A38B9C}" type="pres">
      <dgm:prSet presAssocID="{6401CD5A-FEE4-4C10-8942-032CD9B113EA}" presName="negativeSpace" presStyleCnt="0"/>
      <dgm:spPr/>
    </dgm:pt>
    <dgm:pt modelId="{9B6CD17F-DADD-4BCA-9692-1A143C3F7079}" type="pres">
      <dgm:prSet presAssocID="{6401CD5A-FEE4-4C10-8942-032CD9B113EA}" presName="childText" presStyleLbl="conFgAcc1" presStyleIdx="0" presStyleCnt="3">
        <dgm:presLayoutVars>
          <dgm:bulletEnabled val="1"/>
        </dgm:presLayoutVars>
      </dgm:prSet>
      <dgm:spPr/>
    </dgm:pt>
    <dgm:pt modelId="{9BDA0B93-942C-4614-ADB3-9FF078318E7F}" type="pres">
      <dgm:prSet presAssocID="{2095595B-BA81-409A-92C0-2DCD57C7B6F1}" presName="spaceBetweenRectangles" presStyleCnt="0"/>
      <dgm:spPr/>
    </dgm:pt>
    <dgm:pt modelId="{BB1E7314-D098-4775-B9C5-4A37FA2F0B04}" type="pres">
      <dgm:prSet presAssocID="{A814FCEB-0BE5-46CE-AC33-0502F8B78901}" presName="parentLin" presStyleCnt="0"/>
      <dgm:spPr/>
    </dgm:pt>
    <dgm:pt modelId="{6B3B86CD-E4A8-4E38-A134-E69D43693829}" type="pres">
      <dgm:prSet presAssocID="{A814FCEB-0BE5-46CE-AC33-0502F8B78901}" presName="parentLeftMargin" presStyleLbl="node1" presStyleIdx="0" presStyleCnt="3"/>
      <dgm:spPr/>
    </dgm:pt>
    <dgm:pt modelId="{423DDE22-FB73-4905-B08F-5F4D75D7291F}" type="pres">
      <dgm:prSet presAssocID="{A814FCEB-0BE5-46CE-AC33-0502F8B78901}" presName="parentText" presStyleLbl="node1" presStyleIdx="1" presStyleCnt="3">
        <dgm:presLayoutVars>
          <dgm:chMax val="0"/>
          <dgm:bulletEnabled val="1"/>
        </dgm:presLayoutVars>
      </dgm:prSet>
      <dgm:spPr/>
    </dgm:pt>
    <dgm:pt modelId="{DF2CC9C7-07D0-444B-BEFE-8FB95AC0755C}" type="pres">
      <dgm:prSet presAssocID="{A814FCEB-0BE5-46CE-AC33-0502F8B78901}" presName="negativeSpace" presStyleCnt="0"/>
      <dgm:spPr/>
    </dgm:pt>
    <dgm:pt modelId="{DE51A586-3197-4F26-9676-419ED85C36BC}" type="pres">
      <dgm:prSet presAssocID="{A814FCEB-0BE5-46CE-AC33-0502F8B78901}" presName="childText" presStyleLbl="conFgAcc1" presStyleIdx="1" presStyleCnt="3">
        <dgm:presLayoutVars>
          <dgm:bulletEnabled val="1"/>
        </dgm:presLayoutVars>
      </dgm:prSet>
      <dgm:spPr/>
    </dgm:pt>
    <dgm:pt modelId="{FA3E1D3F-E12C-44C5-B12B-437EFD755FA4}" type="pres">
      <dgm:prSet presAssocID="{7D63F805-3D94-45EC-80DC-B05AD7BC4959}" presName="spaceBetweenRectangles" presStyleCnt="0"/>
      <dgm:spPr/>
    </dgm:pt>
    <dgm:pt modelId="{7BF4E6C4-49AF-49DA-A17F-857F0882A461}" type="pres">
      <dgm:prSet presAssocID="{C2AD6C9C-5C67-4AE9-AB67-7F1F3A28B458}" presName="parentLin" presStyleCnt="0"/>
      <dgm:spPr/>
    </dgm:pt>
    <dgm:pt modelId="{491DD057-86F7-443C-AA08-6973E62237C1}" type="pres">
      <dgm:prSet presAssocID="{C2AD6C9C-5C67-4AE9-AB67-7F1F3A28B458}" presName="parentLeftMargin" presStyleLbl="node1" presStyleIdx="1" presStyleCnt="3"/>
      <dgm:spPr/>
    </dgm:pt>
    <dgm:pt modelId="{87591FA0-6CD0-479B-B7D4-2666F2C9F44F}" type="pres">
      <dgm:prSet presAssocID="{C2AD6C9C-5C67-4AE9-AB67-7F1F3A28B458}" presName="parentText" presStyleLbl="node1" presStyleIdx="2" presStyleCnt="3">
        <dgm:presLayoutVars>
          <dgm:chMax val="0"/>
          <dgm:bulletEnabled val="1"/>
        </dgm:presLayoutVars>
      </dgm:prSet>
      <dgm:spPr/>
    </dgm:pt>
    <dgm:pt modelId="{537E9EA0-005A-4EB2-BDA9-0DB8007D62C4}" type="pres">
      <dgm:prSet presAssocID="{C2AD6C9C-5C67-4AE9-AB67-7F1F3A28B458}" presName="negativeSpace" presStyleCnt="0"/>
      <dgm:spPr/>
    </dgm:pt>
    <dgm:pt modelId="{78431B80-791D-4B77-9CA7-9F9695AE03FA}" type="pres">
      <dgm:prSet presAssocID="{C2AD6C9C-5C67-4AE9-AB67-7F1F3A28B458}" presName="childText" presStyleLbl="conFgAcc1" presStyleIdx="2" presStyleCnt="3">
        <dgm:presLayoutVars>
          <dgm:bulletEnabled val="1"/>
        </dgm:presLayoutVars>
      </dgm:prSet>
      <dgm:spPr/>
    </dgm:pt>
  </dgm:ptLst>
  <dgm:cxnLst>
    <dgm:cxn modelId="{107D9E10-82E9-4DB4-BB4C-457CD2963811}" type="presOf" srcId="{6401CD5A-FEE4-4C10-8942-032CD9B113EA}" destId="{69B1B4C3-C229-41D5-B8A6-709B0040253F}" srcOrd="1" destOrd="0" presId="urn:microsoft.com/office/officeart/2005/8/layout/list1"/>
    <dgm:cxn modelId="{9E70B611-C402-4BA7-BC56-B62D65662C49}" type="presOf" srcId="{3B0EF29F-D2A6-4AD1-859A-E21C201193A4}" destId="{B53D22FC-2955-406C-96AA-B77E2392299A}" srcOrd="0" destOrd="0" presId="urn:microsoft.com/office/officeart/2005/8/layout/list1"/>
    <dgm:cxn modelId="{2995BD16-8159-43C5-B906-2D70E4218E05}" srcId="{3B0EF29F-D2A6-4AD1-859A-E21C201193A4}" destId="{A814FCEB-0BE5-46CE-AC33-0502F8B78901}" srcOrd="1" destOrd="0" parTransId="{66F2C426-3D5B-4CF4-9728-1BB941794EA6}" sibTransId="{7D63F805-3D94-45EC-80DC-B05AD7BC4959}"/>
    <dgm:cxn modelId="{1F8B8A3D-9CA1-4FCD-B919-EA480ABE81D2}" srcId="{3B0EF29F-D2A6-4AD1-859A-E21C201193A4}" destId="{6401CD5A-FEE4-4C10-8942-032CD9B113EA}" srcOrd="0" destOrd="0" parTransId="{7491A484-FA51-43B0-96AE-A5925BBEB311}" sibTransId="{2095595B-BA81-409A-92C0-2DCD57C7B6F1}"/>
    <dgm:cxn modelId="{3CDD7E4F-B25C-4EBD-8111-9AD4FAAF5ED0}" type="presOf" srcId="{6401CD5A-FEE4-4C10-8942-032CD9B113EA}" destId="{F699A56E-A82A-4ED8-AB1F-2D2F20CCBEBE}" srcOrd="0" destOrd="0" presId="urn:microsoft.com/office/officeart/2005/8/layout/list1"/>
    <dgm:cxn modelId="{09FF4A59-D350-42D4-B54A-5CA2359F5435}" type="presOf" srcId="{A814FCEB-0BE5-46CE-AC33-0502F8B78901}" destId="{423DDE22-FB73-4905-B08F-5F4D75D7291F}" srcOrd="1" destOrd="0" presId="urn:microsoft.com/office/officeart/2005/8/layout/list1"/>
    <dgm:cxn modelId="{7AC8BA8E-BB8F-48A6-995E-D61223EA4753}" type="presOf" srcId="{C2AD6C9C-5C67-4AE9-AB67-7F1F3A28B458}" destId="{87591FA0-6CD0-479B-B7D4-2666F2C9F44F}" srcOrd="1" destOrd="0" presId="urn:microsoft.com/office/officeart/2005/8/layout/list1"/>
    <dgm:cxn modelId="{A5E6DBDD-B71F-44FC-BA16-F8C041A04852}" type="presOf" srcId="{C2AD6C9C-5C67-4AE9-AB67-7F1F3A28B458}" destId="{491DD057-86F7-443C-AA08-6973E62237C1}" srcOrd="0" destOrd="0" presId="urn:microsoft.com/office/officeart/2005/8/layout/list1"/>
    <dgm:cxn modelId="{960706E3-1F6C-46AC-B8BB-8B6408DA26C0}" type="presOf" srcId="{A814FCEB-0BE5-46CE-AC33-0502F8B78901}" destId="{6B3B86CD-E4A8-4E38-A134-E69D43693829}" srcOrd="0" destOrd="0" presId="urn:microsoft.com/office/officeart/2005/8/layout/list1"/>
    <dgm:cxn modelId="{AF7C66F0-D9D1-4D96-B7AE-2786EC63ABAB}" srcId="{3B0EF29F-D2A6-4AD1-859A-E21C201193A4}" destId="{C2AD6C9C-5C67-4AE9-AB67-7F1F3A28B458}" srcOrd="2" destOrd="0" parTransId="{446608B6-2D21-4883-BD80-9210F45CB937}" sibTransId="{7B7C5E34-35E0-417C-8C40-31C16B62EA1E}"/>
    <dgm:cxn modelId="{8814CD47-E8A2-4173-A283-53DB57E176E2}" type="presParOf" srcId="{B53D22FC-2955-406C-96AA-B77E2392299A}" destId="{87E13AB7-C74C-467B-8C6C-804BB707FEE6}" srcOrd="0" destOrd="0" presId="urn:microsoft.com/office/officeart/2005/8/layout/list1"/>
    <dgm:cxn modelId="{AF93DF2D-E905-4798-9657-471DAF01A7A1}" type="presParOf" srcId="{87E13AB7-C74C-467B-8C6C-804BB707FEE6}" destId="{F699A56E-A82A-4ED8-AB1F-2D2F20CCBEBE}" srcOrd="0" destOrd="0" presId="urn:microsoft.com/office/officeart/2005/8/layout/list1"/>
    <dgm:cxn modelId="{D5CBEF90-4F10-4A79-8D4F-0D09023689DC}" type="presParOf" srcId="{87E13AB7-C74C-467B-8C6C-804BB707FEE6}" destId="{69B1B4C3-C229-41D5-B8A6-709B0040253F}" srcOrd="1" destOrd="0" presId="urn:microsoft.com/office/officeart/2005/8/layout/list1"/>
    <dgm:cxn modelId="{271EB759-2CC7-4881-9444-4C6CA57DABD6}" type="presParOf" srcId="{B53D22FC-2955-406C-96AA-B77E2392299A}" destId="{0B9C0196-2475-4D8C-8FCC-27BC96A38B9C}" srcOrd="1" destOrd="0" presId="urn:microsoft.com/office/officeart/2005/8/layout/list1"/>
    <dgm:cxn modelId="{3A49AEE0-67F2-46D1-9F9E-465D29DC41E1}" type="presParOf" srcId="{B53D22FC-2955-406C-96AA-B77E2392299A}" destId="{9B6CD17F-DADD-4BCA-9692-1A143C3F7079}" srcOrd="2" destOrd="0" presId="urn:microsoft.com/office/officeart/2005/8/layout/list1"/>
    <dgm:cxn modelId="{2D36DDD1-79B3-42CE-855A-324C74D27852}" type="presParOf" srcId="{B53D22FC-2955-406C-96AA-B77E2392299A}" destId="{9BDA0B93-942C-4614-ADB3-9FF078318E7F}" srcOrd="3" destOrd="0" presId="urn:microsoft.com/office/officeart/2005/8/layout/list1"/>
    <dgm:cxn modelId="{E1FB329B-A8D8-4B4C-9733-5A6049B2034A}" type="presParOf" srcId="{B53D22FC-2955-406C-96AA-B77E2392299A}" destId="{BB1E7314-D098-4775-B9C5-4A37FA2F0B04}" srcOrd="4" destOrd="0" presId="urn:microsoft.com/office/officeart/2005/8/layout/list1"/>
    <dgm:cxn modelId="{83F12B5D-B37F-4DF8-800C-694FCAC8DD01}" type="presParOf" srcId="{BB1E7314-D098-4775-B9C5-4A37FA2F0B04}" destId="{6B3B86CD-E4A8-4E38-A134-E69D43693829}" srcOrd="0" destOrd="0" presId="urn:microsoft.com/office/officeart/2005/8/layout/list1"/>
    <dgm:cxn modelId="{821743C8-6A44-4938-83F1-D982BE8FBD9B}" type="presParOf" srcId="{BB1E7314-D098-4775-B9C5-4A37FA2F0B04}" destId="{423DDE22-FB73-4905-B08F-5F4D75D7291F}" srcOrd="1" destOrd="0" presId="urn:microsoft.com/office/officeart/2005/8/layout/list1"/>
    <dgm:cxn modelId="{BA86AE89-2022-48E5-AEEC-74468BD674F5}" type="presParOf" srcId="{B53D22FC-2955-406C-96AA-B77E2392299A}" destId="{DF2CC9C7-07D0-444B-BEFE-8FB95AC0755C}" srcOrd="5" destOrd="0" presId="urn:microsoft.com/office/officeart/2005/8/layout/list1"/>
    <dgm:cxn modelId="{FA4EE336-3B74-463D-B0F5-B4E3EB0EF3C9}" type="presParOf" srcId="{B53D22FC-2955-406C-96AA-B77E2392299A}" destId="{DE51A586-3197-4F26-9676-419ED85C36BC}" srcOrd="6" destOrd="0" presId="urn:microsoft.com/office/officeart/2005/8/layout/list1"/>
    <dgm:cxn modelId="{227375D0-1680-48D3-95A1-8658EFF5DB34}" type="presParOf" srcId="{B53D22FC-2955-406C-96AA-B77E2392299A}" destId="{FA3E1D3F-E12C-44C5-B12B-437EFD755FA4}" srcOrd="7" destOrd="0" presId="urn:microsoft.com/office/officeart/2005/8/layout/list1"/>
    <dgm:cxn modelId="{40C31E01-3C3F-43FC-818F-C9814CEDAC68}" type="presParOf" srcId="{B53D22FC-2955-406C-96AA-B77E2392299A}" destId="{7BF4E6C4-49AF-49DA-A17F-857F0882A461}" srcOrd="8" destOrd="0" presId="urn:microsoft.com/office/officeart/2005/8/layout/list1"/>
    <dgm:cxn modelId="{F73EA964-BE34-46E3-B241-D65AE72BC4AA}" type="presParOf" srcId="{7BF4E6C4-49AF-49DA-A17F-857F0882A461}" destId="{491DD057-86F7-443C-AA08-6973E62237C1}" srcOrd="0" destOrd="0" presId="urn:microsoft.com/office/officeart/2005/8/layout/list1"/>
    <dgm:cxn modelId="{A9DF8275-8D48-4BC9-9F52-2FF4B82F7067}" type="presParOf" srcId="{7BF4E6C4-49AF-49DA-A17F-857F0882A461}" destId="{87591FA0-6CD0-479B-B7D4-2666F2C9F44F}" srcOrd="1" destOrd="0" presId="urn:microsoft.com/office/officeart/2005/8/layout/list1"/>
    <dgm:cxn modelId="{CFE8C235-F01A-419D-8A33-6118457996C9}" type="presParOf" srcId="{B53D22FC-2955-406C-96AA-B77E2392299A}" destId="{537E9EA0-005A-4EB2-BDA9-0DB8007D62C4}" srcOrd="9" destOrd="0" presId="urn:microsoft.com/office/officeart/2005/8/layout/list1"/>
    <dgm:cxn modelId="{9802427A-024B-4B35-B0A0-1BC292A21671}" type="presParOf" srcId="{B53D22FC-2955-406C-96AA-B77E2392299A}" destId="{78431B80-791D-4B77-9CA7-9F9695AE03F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685BC5-7F08-4B3A-9DB0-658186FB22E0}"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n-US"/>
        </a:p>
      </dgm:t>
    </dgm:pt>
    <dgm:pt modelId="{57A5720D-03FA-4F55-977F-E9486FC6ED79}">
      <dgm:prSet phldrT="[Text]" custT="1"/>
      <dgm:spPr/>
      <dgm:t>
        <a:bodyPr/>
        <a:lstStyle/>
        <a:p>
          <a:r>
            <a:rPr lang="en-US" sz="1800" dirty="0">
              <a:solidFill>
                <a:schemeClr val="tx1"/>
              </a:solidFill>
            </a:rPr>
            <a:t>ICT</a:t>
          </a:r>
        </a:p>
      </dgm:t>
    </dgm:pt>
    <dgm:pt modelId="{EB3FB1E4-55B4-434F-B7E4-47794124AA8B}" type="parTrans" cxnId="{A2C52E94-1776-48FE-BEDE-80B0FEB07DE3}">
      <dgm:prSet/>
      <dgm:spPr/>
      <dgm:t>
        <a:bodyPr/>
        <a:lstStyle/>
        <a:p>
          <a:endParaRPr lang="en-US"/>
        </a:p>
      </dgm:t>
    </dgm:pt>
    <dgm:pt modelId="{80FE4F4D-3F58-4426-88ED-A5D1792EE084}" type="sibTrans" cxnId="{A2C52E94-1776-48FE-BEDE-80B0FEB07DE3}">
      <dgm:prSet/>
      <dgm:spPr/>
      <dgm:t>
        <a:bodyPr/>
        <a:lstStyle/>
        <a:p>
          <a:endParaRPr lang="en-US"/>
        </a:p>
      </dgm:t>
    </dgm:pt>
    <dgm:pt modelId="{906D69A8-9B3E-442A-8B6F-3A5122B95176}">
      <dgm:prSet phldrT="[Text]" custT="1"/>
      <dgm:spPr/>
      <dgm:t>
        <a:bodyPr/>
        <a:lstStyle/>
        <a:p>
          <a:r>
            <a:rPr lang="en-US" sz="1800" dirty="0" err="1">
              <a:solidFill>
                <a:schemeClr val="tx1"/>
              </a:solidFill>
            </a:rPr>
            <a:t>Telenursing</a:t>
          </a:r>
          <a:endParaRPr lang="en-US" sz="1800" dirty="0">
            <a:solidFill>
              <a:schemeClr val="tx1"/>
            </a:solidFill>
          </a:endParaRPr>
        </a:p>
      </dgm:t>
    </dgm:pt>
    <dgm:pt modelId="{188A5B08-1175-40D3-9BAE-45295BB2ABA4}" type="parTrans" cxnId="{135431E1-8B02-4B13-8616-305215E1CF6F}">
      <dgm:prSet/>
      <dgm:spPr/>
      <dgm:t>
        <a:bodyPr/>
        <a:lstStyle/>
        <a:p>
          <a:endParaRPr lang="en-US"/>
        </a:p>
      </dgm:t>
    </dgm:pt>
    <dgm:pt modelId="{8CDEE980-C55E-4062-BB67-B33CF2CA7E7B}" type="sibTrans" cxnId="{135431E1-8B02-4B13-8616-305215E1CF6F}">
      <dgm:prSet/>
      <dgm:spPr/>
      <dgm:t>
        <a:bodyPr/>
        <a:lstStyle/>
        <a:p>
          <a:endParaRPr lang="en-US" sz="1800">
            <a:solidFill>
              <a:schemeClr val="tx1"/>
            </a:solidFill>
          </a:endParaRPr>
        </a:p>
      </dgm:t>
    </dgm:pt>
    <dgm:pt modelId="{0BE36D4A-C9F6-429D-9A74-F506BB135828}">
      <dgm:prSet phldrT="[Text]" custT="1"/>
      <dgm:spPr/>
      <dgm:t>
        <a:bodyPr/>
        <a:lstStyle/>
        <a:p>
          <a:r>
            <a:rPr lang="en-US" sz="1800" dirty="0">
              <a:solidFill>
                <a:schemeClr val="tx1"/>
              </a:solidFill>
            </a:rPr>
            <a:t>Smart card</a:t>
          </a:r>
        </a:p>
      </dgm:t>
    </dgm:pt>
    <dgm:pt modelId="{6FEA1AEF-0258-4265-87F6-1D99ADFF75C3}" type="parTrans" cxnId="{5A6957E5-7CEB-4BC1-9D05-73EB44BF3FF6}">
      <dgm:prSet/>
      <dgm:spPr/>
      <dgm:t>
        <a:bodyPr/>
        <a:lstStyle/>
        <a:p>
          <a:endParaRPr lang="en-US"/>
        </a:p>
      </dgm:t>
    </dgm:pt>
    <dgm:pt modelId="{9760A549-87F8-4F1E-BE2C-25868950FBDA}" type="sibTrans" cxnId="{5A6957E5-7CEB-4BC1-9D05-73EB44BF3FF6}">
      <dgm:prSet/>
      <dgm:spPr/>
      <dgm:t>
        <a:bodyPr/>
        <a:lstStyle/>
        <a:p>
          <a:endParaRPr lang="en-US" sz="1800">
            <a:solidFill>
              <a:schemeClr val="tx1"/>
            </a:solidFill>
          </a:endParaRPr>
        </a:p>
      </dgm:t>
    </dgm:pt>
    <dgm:pt modelId="{B053BF68-56F5-4144-9946-12121CDE6675}">
      <dgm:prSet phldrT="[Text]" custT="1"/>
      <dgm:spPr/>
      <dgm:t>
        <a:bodyPr/>
        <a:lstStyle/>
        <a:p>
          <a:r>
            <a:rPr lang="en-US" sz="1800" dirty="0" err="1">
              <a:solidFill>
                <a:schemeClr val="tx1"/>
              </a:solidFill>
            </a:rPr>
            <a:t>Healtg</a:t>
          </a:r>
          <a:r>
            <a:rPr lang="en-US" sz="1800" dirty="0">
              <a:solidFill>
                <a:schemeClr val="tx1"/>
              </a:solidFill>
            </a:rPr>
            <a:t> Equipment</a:t>
          </a:r>
        </a:p>
      </dgm:t>
    </dgm:pt>
    <dgm:pt modelId="{E14EEB0E-86AA-4340-A64D-EA43942B2525}" type="parTrans" cxnId="{8B701A7A-B094-4212-B23D-497CD99A2A2E}">
      <dgm:prSet/>
      <dgm:spPr/>
      <dgm:t>
        <a:bodyPr/>
        <a:lstStyle/>
        <a:p>
          <a:endParaRPr lang="en-US"/>
        </a:p>
      </dgm:t>
    </dgm:pt>
    <dgm:pt modelId="{CD8D4033-C498-42A9-A256-4227B7BA120A}" type="sibTrans" cxnId="{8B701A7A-B094-4212-B23D-497CD99A2A2E}">
      <dgm:prSet/>
      <dgm:spPr/>
      <dgm:t>
        <a:bodyPr/>
        <a:lstStyle/>
        <a:p>
          <a:endParaRPr lang="en-US" sz="1800">
            <a:solidFill>
              <a:schemeClr val="tx1"/>
            </a:solidFill>
          </a:endParaRPr>
        </a:p>
      </dgm:t>
    </dgm:pt>
    <dgm:pt modelId="{2DBD652B-3075-49E2-9E28-57C5EA66DD80}">
      <dgm:prSet phldrT="[Text]" custT="1"/>
      <dgm:spPr/>
      <dgm:t>
        <a:bodyPr/>
        <a:lstStyle/>
        <a:p>
          <a:r>
            <a:rPr lang="en-US" sz="1800" dirty="0">
              <a:solidFill>
                <a:schemeClr val="tx1"/>
              </a:solidFill>
            </a:rPr>
            <a:t>Computerized Patient Record</a:t>
          </a:r>
        </a:p>
      </dgm:t>
    </dgm:pt>
    <dgm:pt modelId="{6ADCD9D3-F8AB-4414-AF6B-F9B93742AB18}" type="parTrans" cxnId="{EC8C932F-18CA-4524-8436-5662AD9E0C63}">
      <dgm:prSet/>
      <dgm:spPr/>
      <dgm:t>
        <a:bodyPr/>
        <a:lstStyle/>
        <a:p>
          <a:endParaRPr lang="en-US"/>
        </a:p>
      </dgm:t>
    </dgm:pt>
    <dgm:pt modelId="{C8F1EAB0-5442-45A8-90DD-02D3E0D94900}" type="sibTrans" cxnId="{EC8C932F-18CA-4524-8436-5662AD9E0C63}">
      <dgm:prSet/>
      <dgm:spPr/>
      <dgm:t>
        <a:bodyPr/>
        <a:lstStyle/>
        <a:p>
          <a:endParaRPr lang="en-US" sz="1800">
            <a:solidFill>
              <a:schemeClr val="tx1"/>
            </a:solidFill>
          </a:endParaRPr>
        </a:p>
      </dgm:t>
    </dgm:pt>
    <dgm:pt modelId="{31C6FA37-A92C-4D3B-BFF5-527EEE191AC8}" type="pres">
      <dgm:prSet presAssocID="{10685BC5-7F08-4B3A-9DB0-658186FB22E0}" presName="Name0" presStyleCnt="0">
        <dgm:presLayoutVars>
          <dgm:chMax val="1"/>
          <dgm:dir/>
          <dgm:animLvl val="ctr"/>
          <dgm:resizeHandles val="exact"/>
        </dgm:presLayoutVars>
      </dgm:prSet>
      <dgm:spPr/>
    </dgm:pt>
    <dgm:pt modelId="{1F6933A0-EF0E-4B59-AC3E-82DB99A79BDF}" type="pres">
      <dgm:prSet presAssocID="{57A5720D-03FA-4F55-977F-E9486FC6ED79}" presName="centerShape" presStyleLbl="node0" presStyleIdx="0" presStyleCnt="1"/>
      <dgm:spPr/>
    </dgm:pt>
    <dgm:pt modelId="{E898718D-6C98-4B4D-B549-90D8E7244D42}" type="pres">
      <dgm:prSet presAssocID="{906D69A8-9B3E-442A-8B6F-3A5122B95176}" presName="node" presStyleLbl="node1" presStyleIdx="0" presStyleCnt="4">
        <dgm:presLayoutVars>
          <dgm:bulletEnabled val="1"/>
        </dgm:presLayoutVars>
      </dgm:prSet>
      <dgm:spPr/>
    </dgm:pt>
    <dgm:pt modelId="{F76B1202-55AD-4DCC-8604-8C15B24CEB1F}" type="pres">
      <dgm:prSet presAssocID="{906D69A8-9B3E-442A-8B6F-3A5122B95176}" presName="dummy" presStyleCnt="0"/>
      <dgm:spPr/>
    </dgm:pt>
    <dgm:pt modelId="{33EB7582-B88C-4BEF-BD3E-E6EC24F29E86}" type="pres">
      <dgm:prSet presAssocID="{8CDEE980-C55E-4062-BB67-B33CF2CA7E7B}" presName="sibTrans" presStyleLbl="sibTrans2D1" presStyleIdx="0" presStyleCnt="4"/>
      <dgm:spPr/>
    </dgm:pt>
    <dgm:pt modelId="{A442449F-2A14-428B-94C6-BE437317E7F3}" type="pres">
      <dgm:prSet presAssocID="{0BE36D4A-C9F6-429D-9A74-F506BB135828}" presName="node" presStyleLbl="node1" presStyleIdx="1" presStyleCnt="4">
        <dgm:presLayoutVars>
          <dgm:bulletEnabled val="1"/>
        </dgm:presLayoutVars>
      </dgm:prSet>
      <dgm:spPr/>
    </dgm:pt>
    <dgm:pt modelId="{84C554E5-18B5-4868-9662-0F985E4EB56A}" type="pres">
      <dgm:prSet presAssocID="{0BE36D4A-C9F6-429D-9A74-F506BB135828}" presName="dummy" presStyleCnt="0"/>
      <dgm:spPr/>
    </dgm:pt>
    <dgm:pt modelId="{34C325E6-210A-4902-AB31-8F497ED48ED5}" type="pres">
      <dgm:prSet presAssocID="{9760A549-87F8-4F1E-BE2C-25868950FBDA}" presName="sibTrans" presStyleLbl="sibTrans2D1" presStyleIdx="1" presStyleCnt="4"/>
      <dgm:spPr/>
    </dgm:pt>
    <dgm:pt modelId="{25A493C5-9768-4F2E-8E6C-597B91B6B846}" type="pres">
      <dgm:prSet presAssocID="{B053BF68-56F5-4144-9946-12121CDE6675}" presName="node" presStyleLbl="node1" presStyleIdx="2" presStyleCnt="4">
        <dgm:presLayoutVars>
          <dgm:bulletEnabled val="1"/>
        </dgm:presLayoutVars>
      </dgm:prSet>
      <dgm:spPr/>
    </dgm:pt>
    <dgm:pt modelId="{024C3E64-2C2C-4F96-9E0C-F3319F6043EA}" type="pres">
      <dgm:prSet presAssocID="{B053BF68-56F5-4144-9946-12121CDE6675}" presName="dummy" presStyleCnt="0"/>
      <dgm:spPr/>
    </dgm:pt>
    <dgm:pt modelId="{98831523-0F1A-4F99-B7EE-B8EFA2423DF6}" type="pres">
      <dgm:prSet presAssocID="{CD8D4033-C498-42A9-A256-4227B7BA120A}" presName="sibTrans" presStyleLbl="sibTrans2D1" presStyleIdx="2" presStyleCnt="4"/>
      <dgm:spPr/>
    </dgm:pt>
    <dgm:pt modelId="{BF3EA8F3-C9C6-4B01-AB22-9A1C8E38DBDB}" type="pres">
      <dgm:prSet presAssocID="{2DBD652B-3075-49E2-9E28-57C5EA66DD80}" presName="node" presStyleLbl="node1" presStyleIdx="3" presStyleCnt="4">
        <dgm:presLayoutVars>
          <dgm:bulletEnabled val="1"/>
        </dgm:presLayoutVars>
      </dgm:prSet>
      <dgm:spPr/>
    </dgm:pt>
    <dgm:pt modelId="{62975668-C1DA-45BB-A685-60BB40938252}" type="pres">
      <dgm:prSet presAssocID="{2DBD652B-3075-49E2-9E28-57C5EA66DD80}" presName="dummy" presStyleCnt="0"/>
      <dgm:spPr/>
    </dgm:pt>
    <dgm:pt modelId="{9D7C1C36-3CCF-40BC-8995-FE306CF92889}" type="pres">
      <dgm:prSet presAssocID="{C8F1EAB0-5442-45A8-90DD-02D3E0D94900}" presName="sibTrans" presStyleLbl="sibTrans2D1" presStyleIdx="3" presStyleCnt="4"/>
      <dgm:spPr/>
    </dgm:pt>
  </dgm:ptLst>
  <dgm:cxnLst>
    <dgm:cxn modelId="{676C1D1B-9441-4090-9D14-4DD95CEE01D2}" type="presOf" srcId="{8CDEE980-C55E-4062-BB67-B33CF2CA7E7B}" destId="{33EB7582-B88C-4BEF-BD3E-E6EC24F29E86}" srcOrd="0" destOrd="0" presId="urn:microsoft.com/office/officeart/2005/8/layout/radial6"/>
    <dgm:cxn modelId="{EC8C932F-18CA-4524-8436-5662AD9E0C63}" srcId="{57A5720D-03FA-4F55-977F-E9486FC6ED79}" destId="{2DBD652B-3075-49E2-9E28-57C5EA66DD80}" srcOrd="3" destOrd="0" parTransId="{6ADCD9D3-F8AB-4414-AF6B-F9B93742AB18}" sibTransId="{C8F1EAB0-5442-45A8-90DD-02D3E0D94900}"/>
    <dgm:cxn modelId="{25929332-2E05-4A2D-A819-2B36EEB13FAD}" type="presOf" srcId="{906D69A8-9B3E-442A-8B6F-3A5122B95176}" destId="{E898718D-6C98-4B4D-B549-90D8E7244D42}" srcOrd="0" destOrd="0" presId="urn:microsoft.com/office/officeart/2005/8/layout/radial6"/>
    <dgm:cxn modelId="{D6872338-384E-4B2A-846F-9F74CADD0F26}" type="presOf" srcId="{C8F1EAB0-5442-45A8-90DD-02D3E0D94900}" destId="{9D7C1C36-3CCF-40BC-8995-FE306CF92889}" srcOrd="0" destOrd="0" presId="urn:microsoft.com/office/officeart/2005/8/layout/radial6"/>
    <dgm:cxn modelId="{8B701A7A-B094-4212-B23D-497CD99A2A2E}" srcId="{57A5720D-03FA-4F55-977F-E9486FC6ED79}" destId="{B053BF68-56F5-4144-9946-12121CDE6675}" srcOrd="2" destOrd="0" parTransId="{E14EEB0E-86AA-4340-A64D-EA43942B2525}" sibTransId="{CD8D4033-C498-42A9-A256-4227B7BA120A}"/>
    <dgm:cxn modelId="{57751680-9616-4CE4-81AC-13FE315BF9F3}" type="presOf" srcId="{0BE36D4A-C9F6-429D-9A74-F506BB135828}" destId="{A442449F-2A14-428B-94C6-BE437317E7F3}" srcOrd="0" destOrd="0" presId="urn:microsoft.com/office/officeart/2005/8/layout/radial6"/>
    <dgm:cxn modelId="{186E708D-E17E-4B15-909D-66B33048462C}" type="presOf" srcId="{2DBD652B-3075-49E2-9E28-57C5EA66DD80}" destId="{BF3EA8F3-C9C6-4B01-AB22-9A1C8E38DBDB}" srcOrd="0" destOrd="0" presId="urn:microsoft.com/office/officeart/2005/8/layout/radial6"/>
    <dgm:cxn modelId="{A2C52E94-1776-48FE-BEDE-80B0FEB07DE3}" srcId="{10685BC5-7F08-4B3A-9DB0-658186FB22E0}" destId="{57A5720D-03FA-4F55-977F-E9486FC6ED79}" srcOrd="0" destOrd="0" parTransId="{EB3FB1E4-55B4-434F-B7E4-47794124AA8B}" sibTransId="{80FE4F4D-3F58-4426-88ED-A5D1792EE084}"/>
    <dgm:cxn modelId="{388EA19A-8762-435D-8823-8D197BCBCE09}" type="presOf" srcId="{10685BC5-7F08-4B3A-9DB0-658186FB22E0}" destId="{31C6FA37-A92C-4D3B-BFF5-527EEE191AC8}" srcOrd="0" destOrd="0" presId="urn:microsoft.com/office/officeart/2005/8/layout/radial6"/>
    <dgm:cxn modelId="{0235CD9F-7C91-4D6E-A2BF-7E41D54C9B6A}" type="presOf" srcId="{57A5720D-03FA-4F55-977F-E9486FC6ED79}" destId="{1F6933A0-EF0E-4B59-AC3E-82DB99A79BDF}" srcOrd="0" destOrd="0" presId="urn:microsoft.com/office/officeart/2005/8/layout/radial6"/>
    <dgm:cxn modelId="{498AEE9F-E6B5-4183-B10F-2D61C30D9C36}" type="presOf" srcId="{9760A549-87F8-4F1E-BE2C-25868950FBDA}" destId="{34C325E6-210A-4902-AB31-8F497ED48ED5}" srcOrd="0" destOrd="0" presId="urn:microsoft.com/office/officeart/2005/8/layout/radial6"/>
    <dgm:cxn modelId="{0D79DBA7-D096-4E93-9BB2-7B73018249CF}" type="presOf" srcId="{B053BF68-56F5-4144-9946-12121CDE6675}" destId="{25A493C5-9768-4F2E-8E6C-597B91B6B846}" srcOrd="0" destOrd="0" presId="urn:microsoft.com/office/officeart/2005/8/layout/radial6"/>
    <dgm:cxn modelId="{7092EFD8-E50C-4CB1-9A22-88E0A82EF23F}" type="presOf" srcId="{CD8D4033-C498-42A9-A256-4227B7BA120A}" destId="{98831523-0F1A-4F99-B7EE-B8EFA2423DF6}" srcOrd="0" destOrd="0" presId="urn:microsoft.com/office/officeart/2005/8/layout/radial6"/>
    <dgm:cxn modelId="{135431E1-8B02-4B13-8616-305215E1CF6F}" srcId="{57A5720D-03FA-4F55-977F-E9486FC6ED79}" destId="{906D69A8-9B3E-442A-8B6F-3A5122B95176}" srcOrd="0" destOrd="0" parTransId="{188A5B08-1175-40D3-9BAE-45295BB2ABA4}" sibTransId="{8CDEE980-C55E-4062-BB67-B33CF2CA7E7B}"/>
    <dgm:cxn modelId="{5A6957E5-7CEB-4BC1-9D05-73EB44BF3FF6}" srcId="{57A5720D-03FA-4F55-977F-E9486FC6ED79}" destId="{0BE36D4A-C9F6-429D-9A74-F506BB135828}" srcOrd="1" destOrd="0" parTransId="{6FEA1AEF-0258-4265-87F6-1D99ADFF75C3}" sibTransId="{9760A549-87F8-4F1E-BE2C-25868950FBDA}"/>
    <dgm:cxn modelId="{4E1DEB6D-1344-4321-B715-139EF99D9A39}" type="presParOf" srcId="{31C6FA37-A92C-4D3B-BFF5-527EEE191AC8}" destId="{1F6933A0-EF0E-4B59-AC3E-82DB99A79BDF}" srcOrd="0" destOrd="0" presId="urn:microsoft.com/office/officeart/2005/8/layout/radial6"/>
    <dgm:cxn modelId="{8916714E-8CD8-4C10-83A3-3FBB48D5A7E6}" type="presParOf" srcId="{31C6FA37-A92C-4D3B-BFF5-527EEE191AC8}" destId="{E898718D-6C98-4B4D-B549-90D8E7244D42}" srcOrd="1" destOrd="0" presId="urn:microsoft.com/office/officeart/2005/8/layout/radial6"/>
    <dgm:cxn modelId="{6D4A8E31-78BD-4332-9411-41DF635062E7}" type="presParOf" srcId="{31C6FA37-A92C-4D3B-BFF5-527EEE191AC8}" destId="{F76B1202-55AD-4DCC-8604-8C15B24CEB1F}" srcOrd="2" destOrd="0" presId="urn:microsoft.com/office/officeart/2005/8/layout/radial6"/>
    <dgm:cxn modelId="{5FB9FDBB-3D61-41CD-AB82-12095171D152}" type="presParOf" srcId="{31C6FA37-A92C-4D3B-BFF5-527EEE191AC8}" destId="{33EB7582-B88C-4BEF-BD3E-E6EC24F29E86}" srcOrd="3" destOrd="0" presId="urn:microsoft.com/office/officeart/2005/8/layout/radial6"/>
    <dgm:cxn modelId="{62E7EB87-6E45-404B-AD16-1BBD12B0E0CF}" type="presParOf" srcId="{31C6FA37-A92C-4D3B-BFF5-527EEE191AC8}" destId="{A442449F-2A14-428B-94C6-BE437317E7F3}" srcOrd="4" destOrd="0" presId="urn:microsoft.com/office/officeart/2005/8/layout/radial6"/>
    <dgm:cxn modelId="{CC28B0EE-101E-4B85-9F0A-04B9172A2082}" type="presParOf" srcId="{31C6FA37-A92C-4D3B-BFF5-527EEE191AC8}" destId="{84C554E5-18B5-4868-9662-0F985E4EB56A}" srcOrd="5" destOrd="0" presId="urn:microsoft.com/office/officeart/2005/8/layout/radial6"/>
    <dgm:cxn modelId="{A1D1FF11-7948-48D8-B874-22C7B79CB73C}" type="presParOf" srcId="{31C6FA37-A92C-4D3B-BFF5-527EEE191AC8}" destId="{34C325E6-210A-4902-AB31-8F497ED48ED5}" srcOrd="6" destOrd="0" presId="urn:microsoft.com/office/officeart/2005/8/layout/radial6"/>
    <dgm:cxn modelId="{32BEA094-E7D2-436C-BD4E-CB2E7286F2D0}" type="presParOf" srcId="{31C6FA37-A92C-4D3B-BFF5-527EEE191AC8}" destId="{25A493C5-9768-4F2E-8E6C-597B91B6B846}" srcOrd="7" destOrd="0" presId="urn:microsoft.com/office/officeart/2005/8/layout/radial6"/>
    <dgm:cxn modelId="{B5D7EBF7-327E-439A-A83B-ABEB620B4904}" type="presParOf" srcId="{31C6FA37-A92C-4D3B-BFF5-527EEE191AC8}" destId="{024C3E64-2C2C-4F96-9E0C-F3319F6043EA}" srcOrd="8" destOrd="0" presId="urn:microsoft.com/office/officeart/2005/8/layout/radial6"/>
    <dgm:cxn modelId="{A9CA259A-71D4-4F52-9753-A3EEA4BFA49F}" type="presParOf" srcId="{31C6FA37-A92C-4D3B-BFF5-527EEE191AC8}" destId="{98831523-0F1A-4F99-B7EE-B8EFA2423DF6}" srcOrd="9" destOrd="0" presId="urn:microsoft.com/office/officeart/2005/8/layout/radial6"/>
    <dgm:cxn modelId="{9254EE65-BEA8-4D0B-9785-2FF4281DBC9D}" type="presParOf" srcId="{31C6FA37-A92C-4D3B-BFF5-527EEE191AC8}" destId="{BF3EA8F3-C9C6-4B01-AB22-9A1C8E38DBDB}" srcOrd="10" destOrd="0" presId="urn:microsoft.com/office/officeart/2005/8/layout/radial6"/>
    <dgm:cxn modelId="{866B4062-35F6-412D-806A-899634A977F2}" type="presParOf" srcId="{31C6FA37-A92C-4D3B-BFF5-527EEE191AC8}" destId="{62975668-C1DA-45BB-A685-60BB40938252}" srcOrd="11" destOrd="0" presId="urn:microsoft.com/office/officeart/2005/8/layout/radial6"/>
    <dgm:cxn modelId="{59926E78-4533-491B-BBDD-2D77A32AFD68}" type="presParOf" srcId="{31C6FA37-A92C-4D3B-BFF5-527EEE191AC8}" destId="{9D7C1C36-3CCF-40BC-8995-FE306CF92889}"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691AB0-F70E-4C31-9AD9-0226D61A2BF7}"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E7DB99B8-7D11-4A66-959B-C3DFCF63599C}">
      <dgm:prSet phldrT="[Text]"/>
      <dgm:spPr/>
      <dgm:t>
        <a:bodyPr/>
        <a:lstStyle/>
        <a:p>
          <a:r>
            <a:rPr lang="en-US" dirty="0"/>
            <a:t>Nursing education: CBT, Computer Assisted Thinking, e learning, video conference, simulator patient, nursing mobile library</a:t>
          </a:r>
        </a:p>
      </dgm:t>
    </dgm:pt>
    <dgm:pt modelId="{A8F741BA-1CDF-42EB-A5B2-91AA5EBA5ABE}" type="parTrans" cxnId="{E5613315-A2B8-4452-B77B-79D32DCF6AAA}">
      <dgm:prSet/>
      <dgm:spPr/>
      <dgm:t>
        <a:bodyPr/>
        <a:lstStyle/>
        <a:p>
          <a:endParaRPr lang="en-US"/>
        </a:p>
      </dgm:t>
    </dgm:pt>
    <dgm:pt modelId="{18F016FC-E62B-4069-BDF4-CE1D0B6475B3}" type="sibTrans" cxnId="{E5613315-A2B8-4452-B77B-79D32DCF6AAA}">
      <dgm:prSet/>
      <dgm:spPr/>
      <dgm:t>
        <a:bodyPr/>
        <a:lstStyle/>
        <a:p>
          <a:endParaRPr lang="en-US"/>
        </a:p>
      </dgm:t>
    </dgm:pt>
    <dgm:pt modelId="{75B01E98-E898-47CF-9DD0-6CB9B1A430CC}">
      <dgm:prSet phldrT="[Text]"/>
      <dgm:spPr/>
      <dgm:t>
        <a:bodyPr/>
        <a:lstStyle/>
        <a:p>
          <a:r>
            <a:rPr lang="en-US" dirty="0"/>
            <a:t>Nursing practice: telenursing, computer assistant, EBP, emergency medical service, </a:t>
          </a:r>
          <a:r>
            <a:rPr lang="en-US" dirty="0" err="1"/>
            <a:t>triase</a:t>
          </a:r>
          <a:r>
            <a:rPr lang="en-US" dirty="0"/>
            <a:t>, nurse educator</a:t>
          </a:r>
        </a:p>
      </dgm:t>
    </dgm:pt>
    <dgm:pt modelId="{34E0667D-FAF6-4FAF-86C3-6D0BE41E2833}" type="parTrans" cxnId="{AF06EC83-461E-442D-B79F-9F4CD9D34F2E}">
      <dgm:prSet/>
      <dgm:spPr/>
      <dgm:t>
        <a:bodyPr/>
        <a:lstStyle/>
        <a:p>
          <a:endParaRPr lang="en-US"/>
        </a:p>
      </dgm:t>
    </dgm:pt>
    <dgm:pt modelId="{AD71EA3E-2B1D-4B0B-AADA-A3A3F31843D0}" type="sibTrans" cxnId="{AF06EC83-461E-442D-B79F-9F4CD9D34F2E}">
      <dgm:prSet/>
      <dgm:spPr/>
      <dgm:t>
        <a:bodyPr/>
        <a:lstStyle/>
        <a:p>
          <a:endParaRPr lang="en-US"/>
        </a:p>
      </dgm:t>
    </dgm:pt>
    <dgm:pt modelId="{95EE549D-B89C-423D-BC3B-3412B3FD3507}">
      <dgm:prSet phldrT="[Text]"/>
      <dgm:spPr/>
      <dgm:t>
        <a:bodyPr/>
        <a:lstStyle/>
        <a:p>
          <a:r>
            <a:rPr lang="en-US" dirty="0"/>
            <a:t>Nursing care management: computerized documentation</a:t>
          </a:r>
        </a:p>
      </dgm:t>
    </dgm:pt>
    <dgm:pt modelId="{9338711C-10B6-456A-9862-FC74CB28DF70}" type="parTrans" cxnId="{B6112599-B0FD-4438-ADD9-D81E6D9E4A66}">
      <dgm:prSet/>
      <dgm:spPr/>
      <dgm:t>
        <a:bodyPr/>
        <a:lstStyle/>
        <a:p>
          <a:endParaRPr lang="en-US"/>
        </a:p>
      </dgm:t>
    </dgm:pt>
    <dgm:pt modelId="{91988F28-84AB-4878-8DE7-7187CD83BE20}" type="sibTrans" cxnId="{B6112599-B0FD-4438-ADD9-D81E6D9E4A66}">
      <dgm:prSet/>
      <dgm:spPr/>
      <dgm:t>
        <a:bodyPr/>
        <a:lstStyle/>
        <a:p>
          <a:endParaRPr lang="en-US"/>
        </a:p>
      </dgm:t>
    </dgm:pt>
    <dgm:pt modelId="{847DD9E1-4168-4FEA-B097-6072338D401D}">
      <dgm:prSet phldrT="[Text]"/>
      <dgm:spPr/>
      <dgm:t>
        <a:bodyPr/>
        <a:lstStyle/>
        <a:p>
          <a:r>
            <a:rPr lang="en-US" dirty="0"/>
            <a:t>Nursing research: collaboration</a:t>
          </a:r>
        </a:p>
      </dgm:t>
    </dgm:pt>
    <dgm:pt modelId="{601EB3BB-C099-4949-9E8A-4390D79DD30A}" type="parTrans" cxnId="{600D3055-BAC2-42F0-9C70-9C6FFB7E1780}">
      <dgm:prSet/>
      <dgm:spPr/>
      <dgm:t>
        <a:bodyPr/>
        <a:lstStyle/>
        <a:p>
          <a:endParaRPr lang="en-US"/>
        </a:p>
      </dgm:t>
    </dgm:pt>
    <dgm:pt modelId="{33F7D022-EF45-4934-B585-3E010B47ED58}" type="sibTrans" cxnId="{600D3055-BAC2-42F0-9C70-9C6FFB7E1780}">
      <dgm:prSet/>
      <dgm:spPr/>
      <dgm:t>
        <a:bodyPr/>
        <a:lstStyle/>
        <a:p>
          <a:endParaRPr lang="en-US"/>
        </a:p>
      </dgm:t>
    </dgm:pt>
    <dgm:pt modelId="{D72802F2-A335-4109-9B4D-D11C5E784A2F}" type="pres">
      <dgm:prSet presAssocID="{7C691AB0-F70E-4C31-9AD9-0226D61A2BF7}" presName="Name0" presStyleCnt="0">
        <dgm:presLayoutVars>
          <dgm:chMax val="7"/>
          <dgm:chPref val="7"/>
          <dgm:dir/>
        </dgm:presLayoutVars>
      </dgm:prSet>
      <dgm:spPr/>
    </dgm:pt>
    <dgm:pt modelId="{87F241BF-F733-4F0C-A8E1-BB3E47701D65}" type="pres">
      <dgm:prSet presAssocID="{7C691AB0-F70E-4C31-9AD9-0226D61A2BF7}" presName="Name1" presStyleCnt="0"/>
      <dgm:spPr/>
    </dgm:pt>
    <dgm:pt modelId="{CAF2AD8D-7723-47E6-8DC6-7BE775A0A7E3}" type="pres">
      <dgm:prSet presAssocID="{7C691AB0-F70E-4C31-9AD9-0226D61A2BF7}" presName="cycle" presStyleCnt="0"/>
      <dgm:spPr/>
    </dgm:pt>
    <dgm:pt modelId="{35262796-4949-4538-8AAC-5D6C7D2416FF}" type="pres">
      <dgm:prSet presAssocID="{7C691AB0-F70E-4C31-9AD9-0226D61A2BF7}" presName="srcNode" presStyleLbl="node1" presStyleIdx="0" presStyleCnt="4"/>
      <dgm:spPr/>
    </dgm:pt>
    <dgm:pt modelId="{7865DFD3-5B2B-4FBC-A931-485320BB5B12}" type="pres">
      <dgm:prSet presAssocID="{7C691AB0-F70E-4C31-9AD9-0226D61A2BF7}" presName="conn" presStyleLbl="parChTrans1D2" presStyleIdx="0" presStyleCnt="1"/>
      <dgm:spPr/>
    </dgm:pt>
    <dgm:pt modelId="{F851628C-22EC-432F-91B9-4AF41744B125}" type="pres">
      <dgm:prSet presAssocID="{7C691AB0-F70E-4C31-9AD9-0226D61A2BF7}" presName="extraNode" presStyleLbl="node1" presStyleIdx="0" presStyleCnt="4"/>
      <dgm:spPr/>
    </dgm:pt>
    <dgm:pt modelId="{B6136617-EB9B-4B9D-B97C-B0B8CB9623E8}" type="pres">
      <dgm:prSet presAssocID="{7C691AB0-F70E-4C31-9AD9-0226D61A2BF7}" presName="dstNode" presStyleLbl="node1" presStyleIdx="0" presStyleCnt="4"/>
      <dgm:spPr/>
    </dgm:pt>
    <dgm:pt modelId="{9F37CEB2-FA21-4AC1-909D-99B82E912CCF}" type="pres">
      <dgm:prSet presAssocID="{E7DB99B8-7D11-4A66-959B-C3DFCF63599C}" presName="text_1" presStyleLbl="node1" presStyleIdx="0" presStyleCnt="4">
        <dgm:presLayoutVars>
          <dgm:bulletEnabled val="1"/>
        </dgm:presLayoutVars>
      </dgm:prSet>
      <dgm:spPr/>
    </dgm:pt>
    <dgm:pt modelId="{1650E3E3-EFEC-4BBA-A1B6-C49239259D49}" type="pres">
      <dgm:prSet presAssocID="{E7DB99B8-7D11-4A66-959B-C3DFCF63599C}" presName="accent_1" presStyleCnt="0"/>
      <dgm:spPr/>
    </dgm:pt>
    <dgm:pt modelId="{ADE2E847-AFB1-4248-A659-57DF003DC892}" type="pres">
      <dgm:prSet presAssocID="{E7DB99B8-7D11-4A66-959B-C3DFCF63599C}" presName="accentRepeatNode" presStyleLbl="solidFgAcc1" presStyleIdx="0" presStyleCnt="4"/>
      <dgm:spPr/>
    </dgm:pt>
    <dgm:pt modelId="{38B36BD7-6F0B-4C25-AE45-9286C9D194BD}" type="pres">
      <dgm:prSet presAssocID="{75B01E98-E898-47CF-9DD0-6CB9B1A430CC}" presName="text_2" presStyleLbl="node1" presStyleIdx="1" presStyleCnt="4">
        <dgm:presLayoutVars>
          <dgm:bulletEnabled val="1"/>
        </dgm:presLayoutVars>
      </dgm:prSet>
      <dgm:spPr/>
    </dgm:pt>
    <dgm:pt modelId="{60A0677B-7BE8-4278-91D9-B834C3FDF695}" type="pres">
      <dgm:prSet presAssocID="{75B01E98-E898-47CF-9DD0-6CB9B1A430CC}" presName="accent_2" presStyleCnt="0"/>
      <dgm:spPr/>
    </dgm:pt>
    <dgm:pt modelId="{926F3674-F161-4562-82B5-2A54C97653A4}" type="pres">
      <dgm:prSet presAssocID="{75B01E98-E898-47CF-9DD0-6CB9B1A430CC}" presName="accentRepeatNode" presStyleLbl="solidFgAcc1" presStyleIdx="1" presStyleCnt="4"/>
      <dgm:spPr/>
    </dgm:pt>
    <dgm:pt modelId="{C6D84804-CC1D-4516-97B2-D53C94B5D245}" type="pres">
      <dgm:prSet presAssocID="{95EE549D-B89C-423D-BC3B-3412B3FD3507}" presName="text_3" presStyleLbl="node1" presStyleIdx="2" presStyleCnt="4">
        <dgm:presLayoutVars>
          <dgm:bulletEnabled val="1"/>
        </dgm:presLayoutVars>
      </dgm:prSet>
      <dgm:spPr/>
    </dgm:pt>
    <dgm:pt modelId="{37C92D15-C97E-4A23-884F-A9A0195ED564}" type="pres">
      <dgm:prSet presAssocID="{95EE549D-B89C-423D-BC3B-3412B3FD3507}" presName="accent_3" presStyleCnt="0"/>
      <dgm:spPr/>
    </dgm:pt>
    <dgm:pt modelId="{EC67DF87-5F4C-4A59-B8E1-B36AE520208B}" type="pres">
      <dgm:prSet presAssocID="{95EE549D-B89C-423D-BC3B-3412B3FD3507}" presName="accentRepeatNode" presStyleLbl="solidFgAcc1" presStyleIdx="2" presStyleCnt="4"/>
      <dgm:spPr/>
    </dgm:pt>
    <dgm:pt modelId="{AA9F08B3-DBEA-4E4F-9508-96FB8CCD9766}" type="pres">
      <dgm:prSet presAssocID="{847DD9E1-4168-4FEA-B097-6072338D401D}" presName="text_4" presStyleLbl="node1" presStyleIdx="3" presStyleCnt="4">
        <dgm:presLayoutVars>
          <dgm:bulletEnabled val="1"/>
        </dgm:presLayoutVars>
      </dgm:prSet>
      <dgm:spPr/>
    </dgm:pt>
    <dgm:pt modelId="{4F7BEF38-1A58-4478-A0E9-569514A6C961}" type="pres">
      <dgm:prSet presAssocID="{847DD9E1-4168-4FEA-B097-6072338D401D}" presName="accent_4" presStyleCnt="0"/>
      <dgm:spPr/>
    </dgm:pt>
    <dgm:pt modelId="{06A169A4-3BD1-4B35-871A-2F43409AF66F}" type="pres">
      <dgm:prSet presAssocID="{847DD9E1-4168-4FEA-B097-6072338D401D}" presName="accentRepeatNode" presStyleLbl="solidFgAcc1" presStyleIdx="3" presStyleCnt="4"/>
      <dgm:spPr/>
    </dgm:pt>
  </dgm:ptLst>
  <dgm:cxnLst>
    <dgm:cxn modelId="{1F480F01-3C85-46B9-94CD-F4D4EED98587}" type="presOf" srcId="{95EE549D-B89C-423D-BC3B-3412B3FD3507}" destId="{C6D84804-CC1D-4516-97B2-D53C94B5D245}" srcOrd="0" destOrd="0" presId="urn:microsoft.com/office/officeart/2008/layout/VerticalCurvedList"/>
    <dgm:cxn modelId="{E5613315-A2B8-4452-B77B-79D32DCF6AAA}" srcId="{7C691AB0-F70E-4C31-9AD9-0226D61A2BF7}" destId="{E7DB99B8-7D11-4A66-959B-C3DFCF63599C}" srcOrd="0" destOrd="0" parTransId="{A8F741BA-1CDF-42EB-A5B2-91AA5EBA5ABE}" sibTransId="{18F016FC-E62B-4069-BDF4-CE1D0B6475B3}"/>
    <dgm:cxn modelId="{A312ED18-D902-4EAE-A190-642100FD679C}" type="presOf" srcId="{18F016FC-E62B-4069-BDF4-CE1D0B6475B3}" destId="{7865DFD3-5B2B-4FBC-A931-485320BB5B12}" srcOrd="0" destOrd="0" presId="urn:microsoft.com/office/officeart/2008/layout/VerticalCurvedList"/>
    <dgm:cxn modelId="{756BFE1F-00BC-49FC-916B-C1BBF9D556D5}" type="presOf" srcId="{847DD9E1-4168-4FEA-B097-6072338D401D}" destId="{AA9F08B3-DBEA-4E4F-9508-96FB8CCD9766}" srcOrd="0" destOrd="0" presId="urn:microsoft.com/office/officeart/2008/layout/VerticalCurvedList"/>
    <dgm:cxn modelId="{4975013B-8AF7-48C3-9BF5-5C3D690E99C1}" type="presOf" srcId="{75B01E98-E898-47CF-9DD0-6CB9B1A430CC}" destId="{38B36BD7-6F0B-4C25-AE45-9286C9D194BD}" srcOrd="0" destOrd="0" presId="urn:microsoft.com/office/officeart/2008/layout/VerticalCurvedList"/>
    <dgm:cxn modelId="{12F9554C-EF65-4140-BACD-85A86DC1BFD7}" type="presOf" srcId="{7C691AB0-F70E-4C31-9AD9-0226D61A2BF7}" destId="{D72802F2-A335-4109-9B4D-D11C5E784A2F}" srcOrd="0" destOrd="0" presId="urn:microsoft.com/office/officeart/2008/layout/VerticalCurvedList"/>
    <dgm:cxn modelId="{600D3055-BAC2-42F0-9C70-9C6FFB7E1780}" srcId="{7C691AB0-F70E-4C31-9AD9-0226D61A2BF7}" destId="{847DD9E1-4168-4FEA-B097-6072338D401D}" srcOrd="3" destOrd="0" parTransId="{601EB3BB-C099-4949-9E8A-4390D79DD30A}" sibTransId="{33F7D022-EF45-4934-B585-3E010B47ED58}"/>
    <dgm:cxn modelId="{AF06EC83-461E-442D-B79F-9F4CD9D34F2E}" srcId="{7C691AB0-F70E-4C31-9AD9-0226D61A2BF7}" destId="{75B01E98-E898-47CF-9DD0-6CB9B1A430CC}" srcOrd="1" destOrd="0" parTransId="{34E0667D-FAF6-4FAF-86C3-6D0BE41E2833}" sibTransId="{AD71EA3E-2B1D-4B0B-AADA-A3A3F31843D0}"/>
    <dgm:cxn modelId="{B6112599-B0FD-4438-ADD9-D81E6D9E4A66}" srcId="{7C691AB0-F70E-4C31-9AD9-0226D61A2BF7}" destId="{95EE549D-B89C-423D-BC3B-3412B3FD3507}" srcOrd="2" destOrd="0" parTransId="{9338711C-10B6-456A-9862-FC74CB28DF70}" sibTransId="{91988F28-84AB-4878-8DE7-7187CD83BE20}"/>
    <dgm:cxn modelId="{1F2A02F7-1701-41C4-AD2C-6B8D1F777357}" type="presOf" srcId="{E7DB99B8-7D11-4A66-959B-C3DFCF63599C}" destId="{9F37CEB2-FA21-4AC1-909D-99B82E912CCF}" srcOrd="0" destOrd="0" presId="urn:microsoft.com/office/officeart/2008/layout/VerticalCurvedList"/>
    <dgm:cxn modelId="{22D5A74A-977A-4E89-B1E3-1BFF09AA7585}" type="presParOf" srcId="{D72802F2-A335-4109-9B4D-D11C5E784A2F}" destId="{87F241BF-F733-4F0C-A8E1-BB3E47701D65}" srcOrd="0" destOrd="0" presId="urn:microsoft.com/office/officeart/2008/layout/VerticalCurvedList"/>
    <dgm:cxn modelId="{7C43445B-9D98-4803-9D51-99019DF9EB80}" type="presParOf" srcId="{87F241BF-F733-4F0C-A8E1-BB3E47701D65}" destId="{CAF2AD8D-7723-47E6-8DC6-7BE775A0A7E3}" srcOrd="0" destOrd="0" presId="urn:microsoft.com/office/officeart/2008/layout/VerticalCurvedList"/>
    <dgm:cxn modelId="{62350E18-1225-4F5F-AD4F-7810F98C7559}" type="presParOf" srcId="{CAF2AD8D-7723-47E6-8DC6-7BE775A0A7E3}" destId="{35262796-4949-4538-8AAC-5D6C7D2416FF}" srcOrd="0" destOrd="0" presId="urn:microsoft.com/office/officeart/2008/layout/VerticalCurvedList"/>
    <dgm:cxn modelId="{28B6453A-5D89-483F-A565-57787FC2E9AF}" type="presParOf" srcId="{CAF2AD8D-7723-47E6-8DC6-7BE775A0A7E3}" destId="{7865DFD3-5B2B-4FBC-A931-485320BB5B12}" srcOrd="1" destOrd="0" presId="urn:microsoft.com/office/officeart/2008/layout/VerticalCurvedList"/>
    <dgm:cxn modelId="{E76794E8-2127-4137-A731-FD4C32EAB995}" type="presParOf" srcId="{CAF2AD8D-7723-47E6-8DC6-7BE775A0A7E3}" destId="{F851628C-22EC-432F-91B9-4AF41744B125}" srcOrd="2" destOrd="0" presId="urn:microsoft.com/office/officeart/2008/layout/VerticalCurvedList"/>
    <dgm:cxn modelId="{24B2E698-2D36-4C30-9BFC-698AEA2067DA}" type="presParOf" srcId="{CAF2AD8D-7723-47E6-8DC6-7BE775A0A7E3}" destId="{B6136617-EB9B-4B9D-B97C-B0B8CB9623E8}" srcOrd="3" destOrd="0" presId="urn:microsoft.com/office/officeart/2008/layout/VerticalCurvedList"/>
    <dgm:cxn modelId="{C411AF2B-7FE1-4D96-9622-0B85B9047859}" type="presParOf" srcId="{87F241BF-F733-4F0C-A8E1-BB3E47701D65}" destId="{9F37CEB2-FA21-4AC1-909D-99B82E912CCF}" srcOrd="1" destOrd="0" presId="urn:microsoft.com/office/officeart/2008/layout/VerticalCurvedList"/>
    <dgm:cxn modelId="{8D0863DA-9A08-4395-B598-6F38F226E9E4}" type="presParOf" srcId="{87F241BF-F733-4F0C-A8E1-BB3E47701D65}" destId="{1650E3E3-EFEC-4BBA-A1B6-C49239259D49}" srcOrd="2" destOrd="0" presId="urn:microsoft.com/office/officeart/2008/layout/VerticalCurvedList"/>
    <dgm:cxn modelId="{97537ED2-EDA5-4879-899F-BEEC1F902FFD}" type="presParOf" srcId="{1650E3E3-EFEC-4BBA-A1B6-C49239259D49}" destId="{ADE2E847-AFB1-4248-A659-57DF003DC892}" srcOrd="0" destOrd="0" presId="urn:microsoft.com/office/officeart/2008/layout/VerticalCurvedList"/>
    <dgm:cxn modelId="{874A5159-1475-4A4D-8417-F35357A5DE80}" type="presParOf" srcId="{87F241BF-F733-4F0C-A8E1-BB3E47701D65}" destId="{38B36BD7-6F0B-4C25-AE45-9286C9D194BD}" srcOrd="3" destOrd="0" presId="urn:microsoft.com/office/officeart/2008/layout/VerticalCurvedList"/>
    <dgm:cxn modelId="{C812576B-B575-4C33-B869-618083755FEF}" type="presParOf" srcId="{87F241BF-F733-4F0C-A8E1-BB3E47701D65}" destId="{60A0677B-7BE8-4278-91D9-B834C3FDF695}" srcOrd="4" destOrd="0" presId="urn:microsoft.com/office/officeart/2008/layout/VerticalCurvedList"/>
    <dgm:cxn modelId="{75A934BA-874E-4A37-82C8-1105F4659DA1}" type="presParOf" srcId="{60A0677B-7BE8-4278-91D9-B834C3FDF695}" destId="{926F3674-F161-4562-82B5-2A54C97653A4}" srcOrd="0" destOrd="0" presId="urn:microsoft.com/office/officeart/2008/layout/VerticalCurvedList"/>
    <dgm:cxn modelId="{07E8FD67-6CE7-431F-85BB-AB9E0A9C1FB7}" type="presParOf" srcId="{87F241BF-F733-4F0C-A8E1-BB3E47701D65}" destId="{C6D84804-CC1D-4516-97B2-D53C94B5D245}" srcOrd="5" destOrd="0" presId="urn:microsoft.com/office/officeart/2008/layout/VerticalCurvedList"/>
    <dgm:cxn modelId="{E1C2B498-F42C-48CA-B65F-52DDF6769B14}" type="presParOf" srcId="{87F241BF-F733-4F0C-A8E1-BB3E47701D65}" destId="{37C92D15-C97E-4A23-884F-A9A0195ED564}" srcOrd="6" destOrd="0" presId="urn:microsoft.com/office/officeart/2008/layout/VerticalCurvedList"/>
    <dgm:cxn modelId="{FE4F4D2E-2481-4599-8CD9-CCDC31553814}" type="presParOf" srcId="{37C92D15-C97E-4A23-884F-A9A0195ED564}" destId="{EC67DF87-5F4C-4A59-B8E1-B36AE520208B}" srcOrd="0" destOrd="0" presId="urn:microsoft.com/office/officeart/2008/layout/VerticalCurvedList"/>
    <dgm:cxn modelId="{28A6EC94-2E4D-433C-8354-0EE336BE9608}" type="presParOf" srcId="{87F241BF-F733-4F0C-A8E1-BB3E47701D65}" destId="{AA9F08B3-DBEA-4E4F-9508-96FB8CCD9766}" srcOrd="7" destOrd="0" presId="urn:microsoft.com/office/officeart/2008/layout/VerticalCurvedList"/>
    <dgm:cxn modelId="{5E0CDD8E-4BD7-4B4B-B143-2EADA3F620E1}" type="presParOf" srcId="{87F241BF-F733-4F0C-A8E1-BB3E47701D65}" destId="{4F7BEF38-1A58-4478-A0E9-569514A6C961}" srcOrd="8" destOrd="0" presId="urn:microsoft.com/office/officeart/2008/layout/VerticalCurvedList"/>
    <dgm:cxn modelId="{80A376BB-DB76-4692-86CF-9C00E1C504DD}" type="presParOf" srcId="{4F7BEF38-1A58-4478-A0E9-569514A6C961}" destId="{06A169A4-3BD1-4B35-871A-2F43409AF66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83AC14-D8D3-44ED-BE52-5AC8388DD1F5}"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47ABA043-B670-4D36-B357-C41A1CA057F2}">
      <dgm:prSet phldrT="[Text]" custT="1"/>
      <dgm:spPr/>
      <dgm:t>
        <a:bodyPr/>
        <a:lstStyle/>
        <a:p>
          <a:r>
            <a:rPr lang="en-US" sz="2400" dirty="0">
              <a:solidFill>
                <a:schemeClr val="tx1"/>
              </a:solidFill>
            </a:rPr>
            <a:t> Work becomes more efficient, fast and precise, and patients benefit because the possibility of errors in treatment is reduced or even absent (Najera, 2008)</a:t>
          </a:r>
        </a:p>
      </dgm:t>
    </dgm:pt>
    <dgm:pt modelId="{407E53BA-F85D-427B-BEA5-866A9EA8F86C}" type="parTrans" cxnId="{42471839-4AB0-424A-A31B-20138744CEE3}">
      <dgm:prSet/>
      <dgm:spPr/>
      <dgm:t>
        <a:bodyPr/>
        <a:lstStyle/>
        <a:p>
          <a:endParaRPr lang="en-US"/>
        </a:p>
      </dgm:t>
    </dgm:pt>
    <dgm:pt modelId="{132DEDC1-F55C-444B-BB6E-939D328E9987}" type="sibTrans" cxnId="{42471839-4AB0-424A-A31B-20138744CEE3}">
      <dgm:prSet/>
      <dgm:spPr/>
      <dgm:t>
        <a:bodyPr/>
        <a:lstStyle/>
        <a:p>
          <a:endParaRPr lang="en-US" sz="2400">
            <a:solidFill>
              <a:schemeClr val="tx1"/>
            </a:solidFill>
          </a:endParaRPr>
        </a:p>
      </dgm:t>
    </dgm:pt>
    <dgm:pt modelId="{EE48D7C3-AC93-4703-80A0-0FD97970C809}">
      <dgm:prSet phldrT="[Text]" custT="1"/>
      <dgm:spPr/>
      <dgm:t>
        <a:bodyPr/>
        <a:lstStyle/>
        <a:p>
          <a:r>
            <a:rPr lang="en-US" sz="2400" dirty="0">
              <a:solidFill>
                <a:schemeClr val="tx1"/>
              </a:solidFill>
            </a:rPr>
            <a:t>Nurses are able to carry out actions according to standards, standardized documentation, increasing productivity</a:t>
          </a:r>
        </a:p>
      </dgm:t>
    </dgm:pt>
    <dgm:pt modelId="{6B63F135-E505-4617-BC67-B38A9CDA9F54}" type="parTrans" cxnId="{9BA180CB-F186-41F1-8065-EA3A3D64897C}">
      <dgm:prSet/>
      <dgm:spPr/>
      <dgm:t>
        <a:bodyPr/>
        <a:lstStyle/>
        <a:p>
          <a:endParaRPr lang="en-US"/>
        </a:p>
      </dgm:t>
    </dgm:pt>
    <dgm:pt modelId="{BD9CC210-930D-446C-942A-74F3E630E535}" type="sibTrans" cxnId="{9BA180CB-F186-41F1-8065-EA3A3D64897C}">
      <dgm:prSet/>
      <dgm:spPr/>
      <dgm:t>
        <a:bodyPr/>
        <a:lstStyle/>
        <a:p>
          <a:endParaRPr lang="en-US"/>
        </a:p>
      </dgm:t>
    </dgm:pt>
    <dgm:pt modelId="{3D90DEC1-2723-41C0-95D9-95E279132159}">
      <dgm:prSet phldrT="[Text]" custT="1"/>
      <dgm:spPr/>
      <dgm:t>
        <a:bodyPr/>
        <a:lstStyle/>
        <a:p>
          <a:r>
            <a:rPr lang="en-US" sz="2400" dirty="0">
              <a:solidFill>
                <a:schemeClr val="tx1"/>
              </a:solidFill>
            </a:rPr>
            <a:t>Avoid negligence, practice and data errors</a:t>
          </a:r>
        </a:p>
      </dgm:t>
    </dgm:pt>
    <dgm:pt modelId="{7C015B70-708E-4314-8DAB-C01011FC2B2E}" type="parTrans" cxnId="{E38540F5-C39C-4B4D-B0A0-D073C84AFE0D}">
      <dgm:prSet/>
      <dgm:spPr/>
      <dgm:t>
        <a:bodyPr/>
        <a:lstStyle/>
        <a:p>
          <a:endParaRPr lang="en-US"/>
        </a:p>
      </dgm:t>
    </dgm:pt>
    <dgm:pt modelId="{EFB13DBD-9F78-443E-BFAF-4232824DCD4B}" type="sibTrans" cxnId="{E38540F5-C39C-4B4D-B0A0-D073C84AFE0D}">
      <dgm:prSet/>
      <dgm:spPr/>
      <dgm:t>
        <a:bodyPr/>
        <a:lstStyle/>
        <a:p>
          <a:endParaRPr lang="en-US"/>
        </a:p>
      </dgm:t>
    </dgm:pt>
    <dgm:pt modelId="{9A8D36F4-6C80-4FE2-88E6-14036D1262F3}">
      <dgm:prSet phldrT="[Text]" custT="1"/>
      <dgm:spPr/>
      <dgm:t>
        <a:bodyPr/>
        <a:lstStyle/>
        <a:p>
          <a:r>
            <a:rPr lang="en-US" sz="2400" dirty="0">
              <a:solidFill>
                <a:schemeClr val="tx1"/>
              </a:solidFill>
            </a:rPr>
            <a:t>Save costs, save archive space, fast information search</a:t>
          </a:r>
        </a:p>
      </dgm:t>
    </dgm:pt>
    <dgm:pt modelId="{084EBC97-2F5C-4F28-8C01-0C2227A0C1DA}" type="parTrans" cxnId="{3D16ABF1-01D0-4F5D-9374-2A2775076FB2}">
      <dgm:prSet/>
      <dgm:spPr/>
      <dgm:t>
        <a:bodyPr/>
        <a:lstStyle/>
        <a:p>
          <a:endParaRPr lang="en-US"/>
        </a:p>
      </dgm:t>
    </dgm:pt>
    <dgm:pt modelId="{0DF434B0-10B3-4DBD-8FE0-A654318C059C}" type="sibTrans" cxnId="{3D16ABF1-01D0-4F5D-9374-2A2775076FB2}">
      <dgm:prSet/>
      <dgm:spPr/>
      <dgm:t>
        <a:bodyPr/>
        <a:lstStyle/>
        <a:p>
          <a:endParaRPr lang="en-US"/>
        </a:p>
      </dgm:t>
    </dgm:pt>
    <dgm:pt modelId="{81F8BEEC-7570-4117-9CF0-7E8C0EAD7C22}" type="pres">
      <dgm:prSet presAssocID="{A883AC14-D8D3-44ED-BE52-5AC8388DD1F5}" presName="Name0" presStyleCnt="0">
        <dgm:presLayoutVars>
          <dgm:chMax val="7"/>
          <dgm:chPref val="7"/>
          <dgm:dir/>
        </dgm:presLayoutVars>
      </dgm:prSet>
      <dgm:spPr/>
    </dgm:pt>
    <dgm:pt modelId="{28BC0D1A-9BA0-4E10-89AE-798E58C17A12}" type="pres">
      <dgm:prSet presAssocID="{A883AC14-D8D3-44ED-BE52-5AC8388DD1F5}" presName="Name1" presStyleCnt="0"/>
      <dgm:spPr/>
    </dgm:pt>
    <dgm:pt modelId="{C922FABD-442B-40CF-86FF-5F38CA84944B}" type="pres">
      <dgm:prSet presAssocID="{A883AC14-D8D3-44ED-BE52-5AC8388DD1F5}" presName="cycle" presStyleCnt="0"/>
      <dgm:spPr/>
    </dgm:pt>
    <dgm:pt modelId="{5127D2F1-2E22-4CAE-B64D-AB2E4B7BE191}" type="pres">
      <dgm:prSet presAssocID="{A883AC14-D8D3-44ED-BE52-5AC8388DD1F5}" presName="srcNode" presStyleLbl="node1" presStyleIdx="0" presStyleCnt="4"/>
      <dgm:spPr/>
    </dgm:pt>
    <dgm:pt modelId="{AA1335B9-DD07-4575-B88D-16E7262A36AE}" type="pres">
      <dgm:prSet presAssocID="{A883AC14-D8D3-44ED-BE52-5AC8388DD1F5}" presName="conn" presStyleLbl="parChTrans1D2" presStyleIdx="0" presStyleCnt="1"/>
      <dgm:spPr/>
    </dgm:pt>
    <dgm:pt modelId="{98CD0260-0905-4C22-AC64-A34F47AA0A23}" type="pres">
      <dgm:prSet presAssocID="{A883AC14-D8D3-44ED-BE52-5AC8388DD1F5}" presName="extraNode" presStyleLbl="node1" presStyleIdx="0" presStyleCnt="4"/>
      <dgm:spPr/>
    </dgm:pt>
    <dgm:pt modelId="{B48A835B-79CF-4940-B1ED-6E63E16A45E5}" type="pres">
      <dgm:prSet presAssocID="{A883AC14-D8D3-44ED-BE52-5AC8388DD1F5}" presName="dstNode" presStyleLbl="node1" presStyleIdx="0" presStyleCnt="4"/>
      <dgm:spPr/>
    </dgm:pt>
    <dgm:pt modelId="{9F636DC0-D1B0-4DF4-A5F6-050A227AC6FC}" type="pres">
      <dgm:prSet presAssocID="{47ABA043-B670-4D36-B357-C41A1CA057F2}" presName="text_1" presStyleLbl="node1" presStyleIdx="0" presStyleCnt="4" custScaleY="132130">
        <dgm:presLayoutVars>
          <dgm:bulletEnabled val="1"/>
        </dgm:presLayoutVars>
      </dgm:prSet>
      <dgm:spPr/>
    </dgm:pt>
    <dgm:pt modelId="{1F9A71AC-7529-4BDE-933A-4B8E657B3143}" type="pres">
      <dgm:prSet presAssocID="{47ABA043-B670-4D36-B357-C41A1CA057F2}" presName="accent_1" presStyleCnt="0"/>
      <dgm:spPr/>
    </dgm:pt>
    <dgm:pt modelId="{140A868C-5513-472D-8666-FDF3410539AB}" type="pres">
      <dgm:prSet presAssocID="{47ABA043-B670-4D36-B357-C41A1CA057F2}" presName="accentRepeatNode" presStyleLbl="solidFgAcc1" presStyleIdx="0" presStyleCnt="4"/>
      <dgm:spPr/>
    </dgm:pt>
    <dgm:pt modelId="{FC937B66-33E2-4DC4-A651-CD87AD235F20}" type="pres">
      <dgm:prSet presAssocID="{EE48D7C3-AC93-4703-80A0-0FD97970C809}" presName="text_2" presStyleLbl="node1" presStyleIdx="1" presStyleCnt="4">
        <dgm:presLayoutVars>
          <dgm:bulletEnabled val="1"/>
        </dgm:presLayoutVars>
      </dgm:prSet>
      <dgm:spPr/>
    </dgm:pt>
    <dgm:pt modelId="{F0E07F26-F91E-4ADF-87BD-69F5E5012BB9}" type="pres">
      <dgm:prSet presAssocID="{EE48D7C3-AC93-4703-80A0-0FD97970C809}" presName="accent_2" presStyleCnt="0"/>
      <dgm:spPr/>
    </dgm:pt>
    <dgm:pt modelId="{6B84D83E-094C-4D05-BFB7-A3B59E25D37E}" type="pres">
      <dgm:prSet presAssocID="{EE48D7C3-AC93-4703-80A0-0FD97970C809}" presName="accentRepeatNode" presStyleLbl="solidFgAcc1" presStyleIdx="1" presStyleCnt="4"/>
      <dgm:spPr/>
    </dgm:pt>
    <dgm:pt modelId="{2DE71C43-FE67-4BFC-BAF1-21C619EEAA0E}" type="pres">
      <dgm:prSet presAssocID="{3D90DEC1-2723-41C0-95D9-95E279132159}" presName="text_3" presStyleLbl="node1" presStyleIdx="2" presStyleCnt="4">
        <dgm:presLayoutVars>
          <dgm:bulletEnabled val="1"/>
        </dgm:presLayoutVars>
      </dgm:prSet>
      <dgm:spPr/>
    </dgm:pt>
    <dgm:pt modelId="{D4728C36-86AA-45FB-A71E-86D452996238}" type="pres">
      <dgm:prSet presAssocID="{3D90DEC1-2723-41C0-95D9-95E279132159}" presName="accent_3" presStyleCnt="0"/>
      <dgm:spPr/>
    </dgm:pt>
    <dgm:pt modelId="{95EFF707-D41B-45E6-9661-9145C38C911D}" type="pres">
      <dgm:prSet presAssocID="{3D90DEC1-2723-41C0-95D9-95E279132159}" presName="accentRepeatNode" presStyleLbl="solidFgAcc1" presStyleIdx="2" presStyleCnt="4"/>
      <dgm:spPr/>
    </dgm:pt>
    <dgm:pt modelId="{39395301-47FC-40DE-BEE5-1A0C008F665D}" type="pres">
      <dgm:prSet presAssocID="{9A8D36F4-6C80-4FE2-88E6-14036D1262F3}" presName="text_4" presStyleLbl="node1" presStyleIdx="3" presStyleCnt="4">
        <dgm:presLayoutVars>
          <dgm:bulletEnabled val="1"/>
        </dgm:presLayoutVars>
      </dgm:prSet>
      <dgm:spPr/>
    </dgm:pt>
    <dgm:pt modelId="{CA348B53-E4E6-4A37-8369-8219506129D4}" type="pres">
      <dgm:prSet presAssocID="{9A8D36F4-6C80-4FE2-88E6-14036D1262F3}" presName="accent_4" presStyleCnt="0"/>
      <dgm:spPr/>
    </dgm:pt>
    <dgm:pt modelId="{BF1D0150-9E13-4439-879F-A5CEAB798FAF}" type="pres">
      <dgm:prSet presAssocID="{9A8D36F4-6C80-4FE2-88E6-14036D1262F3}" presName="accentRepeatNode" presStyleLbl="solidFgAcc1" presStyleIdx="3" presStyleCnt="4"/>
      <dgm:spPr/>
    </dgm:pt>
  </dgm:ptLst>
  <dgm:cxnLst>
    <dgm:cxn modelId="{5F26A21F-88D6-4C7B-B3F6-F1C058549B74}" type="presOf" srcId="{3D90DEC1-2723-41C0-95D9-95E279132159}" destId="{2DE71C43-FE67-4BFC-BAF1-21C619EEAA0E}" srcOrd="0" destOrd="0" presId="urn:microsoft.com/office/officeart/2008/layout/VerticalCurvedList"/>
    <dgm:cxn modelId="{165C0122-3DA5-420E-A3F3-1A71F6606FE6}" type="presOf" srcId="{A883AC14-D8D3-44ED-BE52-5AC8388DD1F5}" destId="{81F8BEEC-7570-4117-9CF0-7E8C0EAD7C22}" srcOrd="0" destOrd="0" presId="urn:microsoft.com/office/officeart/2008/layout/VerticalCurvedList"/>
    <dgm:cxn modelId="{42471839-4AB0-424A-A31B-20138744CEE3}" srcId="{A883AC14-D8D3-44ED-BE52-5AC8388DD1F5}" destId="{47ABA043-B670-4D36-B357-C41A1CA057F2}" srcOrd="0" destOrd="0" parTransId="{407E53BA-F85D-427B-BEA5-866A9EA8F86C}" sibTransId="{132DEDC1-F55C-444B-BB6E-939D328E9987}"/>
    <dgm:cxn modelId="{1E904C79-53DA-4564-B0A4-E99C947F4271}" type="presOf" srcId="{47ABA043-B670-4D36-B357-C41A1CA057F2}" destId="{9F636DC0-D1B0-4DF4-A5F6-050A227AC6FC}" srcOrd="0" destOrd="0" presId="urn:microsoft.com/office/officeart/2008/layout/VerticalCurvedList"/>
    <dgm:cxn modelId="{AF9C18BC-97BA-4F6E-9735-72349421E6F8}" type="presOf" srcId="{132DEDC1-F55C-444B-BB6E-939D328E9987}" destId="{AA1335B9-DD07-4575-B88D-16E7262A36AE}" srcOrd="0" destOrd="0" presId="urn:microsoft.com/office/officeart/2008/layout/VerticalCurvedList"/>
    <dgm:cxn modelId="{9BA180CB-F186-41F1-8065-EA3A3D64897C}" srcId="{A883AC14-D8D3-44ED-BE52-5AC8388DD1F5}" destId="{EE48D7C3-AC93-4703-80A0-0FD97970C809}" srcOrd="1" destOrd="0" parTransId="{6B63F135-E505-4617-BC67-B38A9CDA9F54}" sibTransId="{BD9CC210-930D-446C-942A-74F3E630E535}"/>
    <dgm:cxn modelId="{13CBE5D2-14E6-49ED-938A-CC9142BC3150}" type="presOf" srcId="{9A8D36F4-6C80-4FE2-88E6-14036D1262F3}" destId="{39395301-47FC-40DE-BEE5-1A0C008F665D}" srcOrd="0" destOrd="0" presId="urn:microsoft.com/office/officeart/2008/layout/VerticalCurvedList"/>
    <dgm:cxn modelId="{3D16ABF1-01D0-4F5D-9374-2A2775076FB2}" srcId="{A883AC14-D8D3-44ED-BE52-5AC8388DD1F5}" destId="{9A8D36F4-6C80-4FE2-88E6-14036D1262F3}" srcOrd="3" destOrd="0" parTransId="{084EBC97-2F5C-4F28-8C01-0C2227A0C1DA}" sibTransId="{0DF434B0-10B3-4DBD-8FE0-A654318C059C}"/>
    <dgm:cxn modelId="{E38540F5-C39C-4B4D-B0A0-D073C84AFE0D}" srcId="{A883AC14-D8D3-44ED-BE52-5AC8388DD1F5}" destId="{3D90DEC1-2723-41C0-95D9-95E279132159}" srcOrd="2" destOrd="0" parTransId="{7C015B70-708E-4314-8DAB-C01011FC2B2E}" sibTransId="{EFB13DBD-9F78-443E-BFAF-4232824DCD4B}"/>
    <dgm:cxn modelId="{5D299CFF-12C2-45EF-93A4-DFE33196A728}" type="presOf" srcId="{EE48D7C3-AC93-4703-80A0-0FD97970C809}" destId="{FC937B66-33E2-4DC4-A651-CD87AD235F20}" srcOrd="0" destOrd="0" presId="urn:microsoft.com/office/officeart/2008/layout/VerticalCurvedList"/>
    <dgm:cxn modelId="{B8B3A91A-54E7-4C41-B6B7-053468B68B3A}" type="presParOf" srcId="{81F8BEEC-7570-4117-9CF0-7E8C0EAD7C22}" destId="{28BC0D1A-9BA0-4E10-89AE-798E58C17A12}" srcOrd="0" destOrd="0" presId="urn:microsoft.com/office/officeart/2008/layout/VerticalCurvedList"/>
    <dgm:cxn modelId="{2F000272-50EA-4B3E-B926-C6FEBD899546}" type="presParOf" srcId="{28BC0D1A-9BA0-4E10-89AE-798E58C17A12}" destId="{C922FABD-442B-40CF-86FF-5F38CA84944B}" srcOrd="0" destOrd="0" presId="urn:microsoft.com/office/officeart/2008/layout/VerticalCurvedList"/>
    <dgm:cxn modelId="{69E79B48-A4A2-4EC0-86FA-6104FE57CB2B}" type="presParOf" srcId="{C922FABD-442B-40CF-86FF-5F38CA84944B}" destId="{5127D2F1-2E22-4CAE-B64D-AB2E4B7BE191}" srcOrd="0" destOrd="0" presId="urn:microsoft.com/office/officeart/2008/layout/VerticalCurvedList"/>
    <dgm:cxn modelId="{5C977E0F-7686-4FDC-8B11-97547C0E1127}" type="presParOf" srcId="{C922FABD-442B-40CF-86FF-5F38CA84944B}" destId="{AA1335B9-DD07-4575-B88D-16E7262A36AE}" srcOrd="1" destOrd="0" presId="urn:microsoft.com/office/officeart/2008/layout/VerticalCurvedList"/>
    <dgm:cxn modelId="{26EAF6A6-B209-4CE8-B830-878E28EFD1CB}" type="presParOf" srcId="{C922FABD-442B-40CF-86FF-5F38CA84944B}" destId="{98CD0260-0905-4C22-AC64-A34F47AA0A23}" srcOrd="2" destOrd="0" presId="urn:microsoft.com/office/officeart/2008/layout/VerticalCurvedList"/>
    <dgm:cxn modelId="{A8B6751C-237C-4126-A72C-FB89C39BF8F8}" type="presParOf" srcId="{C922FABD-442B-40CF-86FF-5F38CA84944B}" destId="{B48A835B-79CF-4940-B1ED-6E63E16A45E5}" srcOrd="3" destOrd="0" presId="urn:microsoft.com/office/officeart/2008/layout/VerticalCurvedList"/>
    <dgm:cxn modelId="{FB36F1C5-EE84-4E58-AE62-CEF07AD7441D}" type="presParOf" srcId="{28BC0D1A-9BA0-4E10-89AE-798E58C17A12}" destId="{9F636DC0-D1B0-4DF4-A5F6-050A227AC6FC}" srcOrd="1" destOrd="0" presId="urn:microsoft.com/office/officeart/2008/layout/VerticalCurvedList"/>
    <dgm:cxn modelId="{3EDC9D22-BF07-40B1-A543-88CE476F7909}" type="presParOf" srcId="{28BC0D1A-9BA0-4E10-89AE-798E58C17A12}" destId="{1F9A71AC-7529-4BDE-933A-4B8E657B3143}" srcOrd="2" destOrd="0" presId="urn:microsoft.com/office/officeart/2008/layout/VerticalCurvedList"/>
    <dgm:cxn modelId="{3D093E07-0031-4DB3-A519-FD4FBCE8DA88}" type="presParOf" srcId="{1F9A71AC-7529-4BDE-933A-4B8E657B3143}" destId="{140A868C-5513-472D-8666-FDF3410539AB}" srcOrd="0" destOrd="0" presId="urn:microsoft.com/office/officeart/2008/layout/VerticalCurvedList"/>
    <dgm:cxn modelId="{ADC16C6A-55C2-49B7-ACEB-2220DDE844DD}" type="presParOf" srcId="{28BC0D1A-9BA0-4E10-89AE-798E58C17A12}" destId="{FC937B66-33E2-4DC4-A651-CD87AD235F20}" srcOrd="3" destOrd="0" presId="urn:microsoft.com/office/officeart/2008/layout/VerticalCurvedList"/>
    <dgm:cxn modelId="{27C71A7C-9846-43CC-8D9A-F3114ED69D5A}" type="presParOf" srcId="{28BC0D1A-9BA0-4E10-89AE-798E58C17A12}" destId="{F0E07F26-F91E-4ADF-87BD-69F5E5012BB9}" srcOrd="4" destOrd="0" presId="urn:microsoft.com/office/officeart/2008/layout/VerticalCurvedList"/>
    <dgm:cxn modelId="{FC983699-182B-4F31-A710-D0968917834E}" type="presParOf" srcId="{F0E07F26-F91E-4ADF-87BD-69F5E5012BB9}" destId="{6B84D83E-094C-4D05-BFB7-A3B59E25D37E}" srcOrd="0" destOrd="0" presId="urn:microsoft.com/office/officeart/2008/layout/VerticalCurvedList"/>
    <dgm:cxn modelId="{246F1D0F-E326-40F5-A56C-D0FDFE7BA92D}" type="presParOf" srcId="{28BC0D1A-9BA0-4E10-89AE-798E58C17A12}" destId="{2DE71C43-FE67-4BFC-BAF1-21C619EEAA0E}" srcOrd="5" destOrd="0" presId="urn:microsoft.com/office/officeart/2008/layout/VerticalCurvedList"/>
    <dgm:cxn modelId="{5FDB4C5E-E649-415D-820D-7D1961A8267C}" type="presParOf" srcId="{28BC0D1A-9BA0-4E10-89AE-798E58C17A12}" destId="{D4728C36-86AA-45FB-A71E-86D452996238}" srcOrd="6" destOrd="0" presId="urn:microsoft.com/office/officeart/2008/layout/VerticalCurvedList"/>
    <dgm:cxn modelId="{E4B51C72-61BB-45D2-8488-DCD806EA9E58}" type="presParOf" srcId="{D4728C36-86AA-45FB-A71E-86D452996238}" destId="{95EFF707-D41B-45E6-9661-9145C38C911D}" srcOrd="0" destOrd="0" presId="urn:microsoft.com/office/officeart/2008/layout/VerticalCurvedList"/>
    <dgm:cxn modelId="{39CC7865-96CB-4C1A-A002-08E0550DF59A}" type="presParOf" srcId="{28BC0D1A-9BA0-4E10-89AE-798E58C17A12}" destId="{39395301-47FC-40DE-BEE5-1A0C008F665D}" srcOrd="7" destOrd="0" presId="urn:microsoft.com/office/officeart/2008/layout/VerticalCurvedList"/>
    <dgm:cxn modelId="{37F6A2FA-E684-4DC7-8CCF-36333E2E91F0}" type="presParOf" srcId="{28BC0D1A-9BA0-4E10-89AE-798E58C17A12}" destId="{CA348B53-E4E6-4A37-8369-8219506129D4}" srcOrd="8" destOrd="0" presId="urn:microsoft.com/office/officeart/2008/layout/VerticalCurvedList"/>
    <dgm:cxn modelId="{243512FB-5C63-403B-997A-724F7D0C4817}" type="presParOf" srcId="{CA348B53-E4E6-4A37-8369-8219506129D4}" destId="{BF1D0150-9E13-4439-879F-A5CEAB798FA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EE9B55-6CF1-478A-9961-3C1F9F66C408}"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F1312D0B-B781-4CBF-AA6D-88DE8388D555}">
      <dgm:prSet phldrT="[Text]"/>
      <dgm:spPr/>
      <dgm:t>
        <a:bodyPr/>
        <a:lstStyle/>
        <a:p>
          <a:r>
            <a:rPr lang="en-US" dirty="0"/>
            <a:t>Human resources: ability to use ICT is not evenly distributed, training is needed</a:t>
          </a:r>
          <a:endParaRPr lang="en-US" dirty="0">
            <a:solidFill>
              <a:schemeClr val="tx1"/>
            </a:solidFill>
          </a:endParaRPr>
        </a:p>
      </dgm:t>
    </dgm:pt>
    <dgm:pt modelId="{AFDBD065-6A0C-4D07-83E3-9272036F32AB}" type="parTrans" cxnId="{C8B42DC4-2D87-45B0-A2AA-F6F8CE122BCB}">
      <dgm:prSet/>
      <dgm:spPr/>
      <dgm:t>
        <a:bodyPr/>
        <a:lstStyle/>
        <a:p>
          <a:endParaRPr lang="en-US"/>
        </a:p>
      </dgm:t>
    </dgm:pt>
    <dgm:pt modelId="{5D992307-0473-433B-953B-77126198A67A}" type="sibTrans" cxnId="{C8B42DC4-2D87-45B0-A2AA-F6F8CE122BCB}">
      <dgm:prSet/>
      <dgm:spPr/>
      <dgm:t>
        <a:bodyPr/>
        <a:lstStyle/>
        <a:p>
          <a:endParaRPr lang="en-US">
            <a:solidFill>
              <a:schemeClr val="tx1"/>
            </a:solidFill>
          </a:endParaRPr>
        </a:p>
      </dgm:t>
    </dgm:pt>
    <dgm:pt modelId="{3F595320-4AA5-46B0-AE80-88B1A289E016}">
      <dgm:prSet phldrT="[Text]"/>
      <dgm:spPr/>
      <dgm:t>
        <a:bodyPr/>
        <a:lstStyle/>
        <a:p>
          <a:r>
            <a:rPr lang="en-US" dirty="0"/>
            <a:t>Provision of ICT media by educational institutions</a:t>
          </a:r>
          <a:endParaRPr lang="en-US" dirty="0">
            <a:solidFill>
              <a:schemeClr val="tx1"/>
            </a:solidFill>
          </a:endParaRPr>
        </a:p>
      </dgm:t>
    </dgm:pt>
    <dgm:pt modelId="{D634DD78-D6B3-461B-8C47-16573CB19EBB}" type="parTrans" cxnId="{C58A2692-70D9-43A5-928A-1DB993458290}">
      <dgm:prSet/>
      <dgm:spPr/>
      <dgm:t>
        <a:bodyPr/>
        <a:lstStyle/>
        <a:p>
          <a:endParaRPr lang="en-US"/>
        </a:p>
      </dgm:t>
    </dgm:pt>
    <dgm:pt modelId="{777F0F5D-0C58-46B0-BB5B-18399F6DB581}" type="sibTrans" cxnId="{C58A2692-70D9-43A5-928A-1DB993458290}">
      <dgm:prSet/>
      <dgm:spPr/>
      <dgm:t>
        <a:bodyPr/>
        <a:lstStyle/>
        <a:p>
          <a:endParaRPr lang="en-US"/>
        </a:p>
      </dgm:t>
    </dgm:pt>
    <dgm:pt modelId="{65F84DDF-B43B-43CB-8387-6A8A8BF71357}">
      <dgm:prSet phldrT="[Text]"/>
      <dgm:spPr/>
      <dgm:t>
        <a:bodyPr/>
        <a:lstStyle/>
        <a:p>
          <a:r>
            <a:rPr lang="en-US" dirty="0">
              <a:solidFill>
                <a:schemeClr val="tx1"/>
              </a:solidFill>
            </a:rPr>
            <a:t>Data security (</a:t>
          </a:r>
          <a:r>
            <a:rPr lang="en-US" i="1" dirty="0">
              <a:solidFill>
                <a:schemeClr val="tx1"/>
              </a:solidFill>
            </a:rPr>
            <a:t>cyber crime</a:t>
          </a:r>
          <a:r>
            <a:rPr lang="en-US" dirty="0">
              <a:solidFill>
                <a:schemeClr val="tx1"/>
              </a:solidFill>
            </a:rPr>
            <a:t>)</a:t>
          </a:r>
        </a:p>
      </dgm:t>
    </dgm:pt>
    <dgm:pt modelId="{6A8DD3D3-54C4-4F12-908D-4FBC7587616F}" type="parTrans" cxnId="{3036683C-EDCE-4B2B-86A3-57FEB73A5A40}">
      <dgm:prSet/>
      <dgm:spPr/>
      <dgm:t>
        <a:bodyPr/>
        <a:lstStyle/>
        <a:p>
          <a:endParaRPr lang="en-US"/>
        </a:p>
      </dgm:t>
    </dgm:pt>
    <dgm:pt modelId="{F427E465-856C-4203-8D28-03B3EE5C52F3}" type="sibTrans" cxnId="{3036683C-EDCE-4B2B-86A3-57FEB73A5A40}">
      <dgm:prSet/>
      <dgm:spPr/>
      <dgm:t>
        <a:bodyPr/>
        <a:lstStyle/>
        <a:p>
          <a:endParaRPr lang="en-US"/>
        </a:p>
      </dgm:t>
    </dgm:pt>
    <dgm:pt modelId="{CB94FCD2-EDDC-4F22-AA37-68E009639442}" type="pres">
      <dgm:prSet presAssocID="{F7EE9B55-6CF1-478A-9961-3C1F9F66C408}" presName="Name0" presStyleCnt="0">
        <dgm:presLayoutVars>
          <dgm:chMax val="7"/>
          <dgm:chPref val="7"/>
          <dgm:dir/>
        </dgm:presLayoutVars>
      </dgm:prSet>
      <dgm:spPr/>
    </dgm:pt>
    <dgm:pt modelId="{7EECA357-11B7-4EA2-8934-6BD03681261C}" type="pres">
      <dgm:prSet presAssocID="{F7EE9B55-6CF1-478A-9961-3C1F9F66C408}" presName="Name1" presStyleCnt="0"/>
      <dgm:spPr/>
    </dgm:pt>
    <dgm:pt modelId="{DB79FFA2-6485-488B-B6A9-ED682369F21F}" type="pres">
      <dgm:prSet presAssocID="{F7EE9B55-6CF1-478A-9961-3C1F9F66C408}" presName="cycle" presStyleCnt="0"/>
      <dgm:spPr/>
    </dgm:pt>
    <dgm:pt modelId="{3ED2B169-510E-48BB-87B7-C8C2739C1005}" type="pres">
      <dgm:prSet presAssocID="{F7EE9B55-6CF1-478A-9961-3C1F9F66C408}" presName="srcNode" presStyleLbl="node1" presStyleIdx="0" presStyleCnt="3"/>
      <dgm:spPr/>
    </dgm:pt>
    <dgm:pt modelId="{E54415AE-4DDE-4E83-A8FC-1CD913EF4E53}" type="pres">
      <dgm:prSet presAssocID="{F7EE9B55-6CF1-478A-9961-3C1F9F66C408}" presName="conn" presStyleLbl="parChTrans1D2" presStyleIdx="0" presStyleCnt="1"/>
      <dgm:spPr/>
    </dgm:pt>
    <dgm:pt modelId="{E0641A90-C774-4102-9DF3-2403DFD48BD6}" type="pres">
      <dgm:prSet presAssocID="{F7EE9B55-6CF1-478A-9961-3C1F9F66C408}" presName="extraNode" presStyleLbl="node1" presStyleIdx="0" presStyleCnt="3"/>
      <dgm:spPr/>
    </dgm:pt>
    <dgm:pt modelId="{163D188E-D5B8-470B-A6DA-E3317B3809C4}" type="pres">
      <dgm:prSet presAssocID="{F7EE9B55-6CF1-478A-9961-3C1F9F66C408}" presName="dstNode" presStyleLbl="node1" presStyleIdx="0" presStyleCnt="3"/>
      <dgm:spPr/>
    </dgm:pt>
    <dgm:pt modelId="{4E581C3C-BE79-4338-9178-442CDF6B6C62}" type="pres">
      <dgm:prSet presAssocID="{F1312D0B-B781-4CBF-AA6D-88DE8388D555}" presName="text_1" presStyleLbl="node1" presStyleIdx="0" presStyleCnt="3">
        <dgm:presLayoutVars>
          <dgm:bulletEnabled val="1"/>
        </dgm:presLayoutVars>
      </dgm:prSet>
      <dgm:spPr/>
    </dgm:pt>
    <dgm:pt modelId="{FBF2FD89-628A-4870-895F-CF101DC38637}" type="pres">
      <dgm:prSet presAssocID="{F1312D0B-B781-4CBF-AA6D-88DE8388D555}" presName="accent_1" presStyleCnt="0"/>
      <dgm:spPr/>
    </dgm:pt>
    <dgm:pt modelId="{9B5D0FA7-F3E4-457B-9DC5-78FB248798E1}" type="pres">
      <dgm:prSet presAssocID="{F1312D0B-B781-4CBF-AA6D-88DE8388D555}" presName="accentRepeatNode" presStyleLbl="solidFgAcc1" presStyleIdx="0" presStyleCnt="3"/>
      <dgm:spPr/>
    </dgm:pt>
    <dgm:pt modelId="{886ED2E5-F4CA-4985-9150-4D46FABCBC6E}" type="pres">
      <dgm:prSet presAssocID="{3F595320-4AA5-46B0-AE80-88B1A289E016}" presName="text_2" presStyleLbl="node1" presStyleIdx="1" presStyleCnt="3">
        <dgm:presLayoutVars>
          <dgm:bulletEnabled val="1"/>
        </dgm:presLayoutVars>
      </dgm:prSet>
      <dgm:spPr/>
    </dgm:pt>
    <dgm:pt modelId="{227A99CD-10A6-41C5-ADE6-805407661289}" type="pres">
      <dgm:prSet presAssocID="{3F595320-4AA5-46B0-AE80-88B1A289E016}" presName="accent_2" presStyleCnt="0"/>
      <dgm:spPr/>
    </dgm:pt>
    <dgm:pt modelId="{632C079A-B2D8-4F6C-B2D3-A4908AAD0D30}" type="pres">
      <dgm:prSet presAssocID="{3F595320-4AA5-46B0-AE80-88B1A289E016}" presName="accentRepeatNode" presStyleLbl="solidFgAcc1" presStyleIdx="1" presStyleCnt="3"/>
      <dgm:spPr/>
    </dgm:pt>
    <dgm:pt modelId="{98CF2380-1F04-4E1F-8FD3-6C168D70556D}" type="pres">
      <dgm:prSet presAssocID="{65F84DDF-B43B-43CB-8387-6A8A8BF71357}" presName="text_3" presStyleLbl="node1" presStyleIdx="2" presStyleCnt="3">
        <dgm:presLayoutVars>
          <dgm:bulletEnabled val="1"/>
        </dgm:presLayoutVars>
      </dgm:prSet>
      <dgm:spPr/>
    </dgm:pt>
    <dgm:pt modelId="{13D4DF2F-33C7-4C4F-9227-8D52A3FE8D0C}" type="pres">
      <dgm:prSet presAssocID="{65F84DDF-B43B-43CB-8387-6A8A8BF71357}" presName="accent_3" presStyleCnt="0"/>
      <dgm:spPr/>
    </dgm:pt>
    <dgm:pt modelId="{FB24D569-B97A-48B6-AC84-F5607F84E041}" type="pres">
      <dgm:prSet presAssocID="{65F84DDF-B43B-43CB-8387-6A8A8BF71357}" presName="accentRepeatNode" presStyleLbl="solidFgAcc1" presStyleIdx="2" presStyleCnt="3"/>
      <dgm:spPr/>
    </dgm:pt>
  </dgm:ptLst>
  <dgm:cxnLst>
    <dgm:cxn modelId="{8AC7DA3B-49C6-4061-B94C-3F810CF43B79}" type="presOf" srcId="{65F84DDF-B43B-43CB-8387-6A8A8BF71357}" destId="{98CF2380-1F04-4E1F-8FD3-6C168D70556D}" srcOrd="0" destOrd="0" presId="urn:microsoft.com/office/officeart/2008/layout/VerticalCurvedList"/>
    <dgm:cxn modelId="{3036683C-EDCE-4B2B-86A3-57FEB73A5A40}" srcId="{F7EE9B55-6CF1-478A-9961-3C1F9F66C408}" destId="{65F84DDF-B43B-43CB-8387-6A8A8BF71357}" srcOrd="2" destOrd="0" parTransId="{6A8DD3D3-54C4-4F12-908D-4FBC7587616F}" sibTransId="{F427E465-856C-4203-8D28-03B3EE5C52F3}"/>
    <dgm:cxn modelId="{9A60A566-FEA6-40A9-835D-3EB7633E90BB}" type="presOf" srcId="{5D992307-0473-433B-953B-77126198A67A}" destId="{E54415AE-4DDE-4E83-A8FC-1CD913EF4E53}" srcOrd="0" destOrd="0" presId="urn:microsoft.com/office/officeart/2008/layout/VerticalCurvedList"/>
    <dgm:cxn modelId="{17EA0574-49FA-4F7B-B046-FA28D0E10A38}" type="presOf" srcId="{F7EE9B55-6CF1-478A-9961-3C1F9F66C408}" destId="{CB94FCD2-EDDC-4F22-AA37-68E009639442}" srcOrd="0" destOrd="0" presId="urn:microsoft.com/office/officeart/2008/layout/VerticalCurvedList"/>
    <dgm:cxn modelId="{1B51AA55-72FF-4EBD-87B2-AF5F281D3A81}" type="presOf" srcId="{F1312D0B-B781-4CBF-AA6D-88DE8388D555}" destId="{4E581C3C-BE79-4338-9178-442CDF6B6C62}" srcOrd="0" destOrd="0" presId="urn:microsoft.com/office/officeart/2008/layout/VerticalCurvedList"/>
    <dgm:cxn modelId="{3CE9CB88-AFC9-4CA7-B3C2-69BDC369A372}" type="presOf" srcId="{3F595320-4AA5-46B0-AE80-88B1A289E016}" destId="{886ED2E5-F4CA-4985-9150-4D46FABCBC6E}" srcOrd="0" destOrd="0" presId="urn:microsoft.com/office/officeart/2008/layout/VerticalCurvedList"/>
    <dgm:cxn modelId="{C58A2692-70D9-43A5-928A-1DB993458290}" srcId="{F7EE9B55-6CF1-478A-9961-3C1F9F66C408}" destId="{3F595320-4AA5-46B0-AE80-88B1A289E016}" srcOrd="1" destOrd="0" parTransId="{D634DD78-D6B3-461B-8C47-16573CB19EBB}" sibTransId="{777F0F5D-0C58-46B0-BB5B-18399F6DB581}"/>
    <dgm:cxn modelId="{C8B42DC4-2D87-45B0-A2AA-F6F8CE122BCB}" srcId="{F7EE9B55-6CF1-478A-9961-3C1F9F66C408}" destId="{F1312D0B-B781-4CBF-AA6D-88DE8388D555}" srcOrd="0" destOrd="0" parTransId="{AFDBD065-6A0C-4D07-83E3-9272036F32AB}" sibTransId="{5D992307-0473-433B-953B-77126198A67A}"/>
    <dgm:cxn modelId="{FA928AF2-3957-4E00-9608-0F2F28C633BE}" type="presParOf" srcId="{CB94FCD2-EDDC-4F22-AA37-68E009639442}" destId="{7EECA357-11B7-4EA2-8934-6BD03681261C}" srcOrd="0" destOrd="0" presId="urn:microsoft.com/office/officeart/2008/layout/VerticalCurvedList"/>
    <dgm:cxn modelId="{4C37BABE-56EF-494F-9E19-6407585C5374}" type="presParOf" srcId="{7EECA357-11B7-4EA2-8934-6BD03681261C}" destId="{DB79FFA2-6485-488B-B6A9-ED682369F21F}" srcOrd="0" destOrd="0" presId="urn:microsoft.com/office/officeart/2008/layout/VerticalCurvedList"/>
    <dgm:cxn modelId="{4970D067-5475-4FAD-9073-017B01F2618A}" type="presParOf" srcId="{DB79FFA2-6485-488B-B6A9-ED682369F21F}" destId="{3ED2B169-510E-48BB-87B7-C8C2739C1005}" srcOrd="0" destOrd="0" presId="urn:microsoft.com/office/officeart/2008/layout/VerticalCurvedList"/>
    <dgm:cxn modelId="{CFD97363-79A0-4C82-9315-E84CA34A73BB}" type="presParOf" srcId="{DB79FFA2-6485-488B-B6A9-ED682369F21F}" destId="{E54415AE-4DDE-4E83-A8FC-1CD913EF4E53}" srcOrd="1" destOrd="0" presId="urn:microsoft.com/office/officeart/2008/layout/VerticalCurvedList"/>
    <dgm:cxn modelId="{C6FE68C6-2D85-4582-964C-B3AF15B77769}" type="presParOf" srcId="{DB79FFA2-6485-488B-B6A9-ED682369F21F}" destId="{E0641A90-C774-4102-9DF3-2403DFD48BD6}" srcOrd="2" destOrd="0" presId="urn:microsoft.com/office/officeart/2008/layout/VerticalCurvedList"/>
    <dgm:cxn modelId="{531BC094-A4F0-41D9-84A9-AA830B4630F0}" type="presParOf" srcId="{DB79FFA2-6485-488B-B6A9-ED682369F21F}" destId="{163D188E-D5B8-470B-A6DA-E3317B3809C4}" srcOrd="3" destOrd="0" presId="urn:microsoft.com/office/officeart/2008/layout/VerticalCurvedList"/>
    <dgm:cxn modelId="{4C2CC883-A8D0-4520-991C-F734272B6736}" type="presParOf" srcId="{7EECA357-11B7-4EA2-8934-6BD03681261C}" destId="{4E581C3C-BE79-4338-9178-442CDF6B6C62}" srcOrd="1" destOrd="0" presId="urn:microsoft.com/office/officeart/2008/layout/VerticalCurvedList"/>
    <dgm:cxn modelId="{6B1A74A2-8AA2-48A6-8FBF-590A6F6A5975}" type="presParOf" srcId="{7EECA357-11B7-4EA2-8934-6BD03681261C}" destId="{FBF2FD89-628A-4870-895F-CF101DC38637}" srcOrd="2" destOrd="0" presId="urn:microsoft.com/office/officeart/2008/layout/VerticalCurvedList"/>
    <dgm:cxn modelId="{D64AE35F-CCE3-4E3E-8EAE-8C00B71D3BCD}" type="presParOf" srcId="{FBF2FD89-628A-4870-895F-CF101DC38637}" destId="{9B5D0FA7-F3E4-457B-9DC5-78FB248798E1}" srcOrd="0" destOrd="0" presId="urn:microsoft.com/office/officeart/2008/layout/VerticalCurvedList"/>
    <dgm:cxn modelId="{C3DD8CF6-76EF-4ADB-8216-4CE1991A536D}" type="presParOf" srcId="{7EECA357-11B7-4EA2-8934-6BD03681261C}" destId="{886ED2E5-F4CA-4985-9150-4D46FABCBC6E}" srcOrd="3" destOrd="0" presId="urn:microsoft.com/office/officeart/2008/layout/VerticalCurvedList"/>
    <dgm:cxn modelId="{0982FA74-B973-4C74-BEFD-9DD82032C57C}" type="presParOf" srcId="{7EECA357-11B7-4EA2-8934-6BD03681261C}" destId="{227A99CD-10A6-41C5-ADE6-805407661289}" srcOrd="4" destOrd="0" presId="urn:microsoft.com/office/officeart/2008/layout/VerticalCurvedList"/>
    <dgm:cxn modelId="{D1CA21FA-E0AE-4272-83D7-6553EEB08778}" type="presParOf" srcId="{227A99CD-10A6-41C5-ADE6-805407661289}" destId="{632C079A-B2D8-4F6C-B2D3-A4908AAD0D30}" srcOrd="0" destOrd="0" presId="urn:microsoft.com/office/officeart/2008/layout/VerticalCurvedList"/>
    <dgm:cxn modelId="{2DACDD2E-C90A-4176-9027-4D26C1AFA380}" type="presParOf" srcId="{7EECA357-11B7-4EA2-8934-6BD03681261C}" destId="{98CF2380-1F04-4E1F-8FD3-6C168D70556D}" srcOrd="5" destOrd="0" presId="urn:microsoft.com/office/officeart/2008/layout/VerticalCurvedList"/>
    <dgm:cxn modelId="{16C3E1AA-2021-48BB-9DA1-F70804CF1C2F}" type="presParOf" srcId="{7EECA357-11B7-4EA2-8934-6BD03681261C}" destId="{13D4DF2F-33C7-4C4F-9227-8D52A3FE8D0C}" srcOrd="6" destOrd="0" presId="urn:microsoft.com/office/officeart/2008/layout/VerticalCurvedList"/>
    <dgm:cxn modelId="{1353F397-2BCA-462D-B69F-3C98E3D80C97}" type="presParOf" srcId="{13D4DF2F-33C7-4C4F-9227-8D52A3FE8D0C}" destId="{FB24D569-B97A-48B6-AC84-F5607F84E04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FCBF3-E896-4B78-B092-5D88F2F8B213}">
      <dsp:nvSpPr>
        <dsp:cNvPr id="0" name=""/>
        <dsp:cNvSpPr/>
      </dsp:nvSpPr>
      <dsp:spPr>
        <a:xfrm>
          <a:off x="2449735" y="1761"/>
          <a:ext cx="2654101" cy="1327050"/>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kern="1200" dirty="0"/>
            <a:t>E-Learning &amp; LMS</a:t>
          </a:r>
        </a:p>
      </dsp:txBody>
      <dsp:txXfrm>
        <a:off x="2488603" y="40629"/>
        <a:ext cx="2576365" cy="1249314"/>
      </dsp:txXfrm>
    </dsp:sp>
    <dsp:sp modelId="{EA6E1E4E-B149-4CA4-9EEF-485E5847F742}">
      <dsp:nvSpPr>
        <dsp:cNvPr id="0" name=""/>
        <dsp:cNvSpPr/>
      </dsp:nvSpPr>
      <dsp:spPr>
        <a:xfrm>
          <a:off x="2715145" y="1328811"/>
          <a:ext cx="265410" cy="995288"/>
        </a:xfrm>
        <a:custGeom>
          <a:avLst/>
          <a:gdLst/>
          <a:ahLst/>
          <a:cxnLst/>
          <a:rect l="0" t="0" r="0" b="0"/>
          <a:pathLst>
            <a:path>
              <a:moveTo>
                <a:pt x="0" y="0"/>
              </a:moveTo>
              <a:lnTo>
                <a:pt x="0" y="995288"/>
              </a:lnTo>
              <a:lnTo>
                <a:pt x="265410" y="99528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F4C5F6-B938-40F5-AA6F-18B31A459672}">
      <dsp:nvSpPr>
        <dsp:cNvPr id="0" name=""/>
        <dsp:cNvSpPr/>
      </dsp:nvSpPr>
      <dsp:spPr>
        <a:xfrm>
          <a:off x="2980556" y="1660574"/>
          <a:ext cx="2123281" cy="132705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err="1"/>
            <a:t>Schoology</a:t>
          </a:r>
          <a:endParaRPr lang="en-US" sz="3100" kern="1200" dirty="0"/>
        </a:p>
      </dsp:txBody>
      <dsp:txXfrm>
        <a:off x="3019424" y="1699442"/>
        <a:ext cx="2045545" cy="1249314"/>
      </dsp:txXfrm>
    </dsp:sp>
    <dsp:sp modelId="{C3B3D1F9-782F-47BB-92F9-58DEBBDF3B2D}">
      <dsp:nvSpPr>
        <dsp:cNvPr id="0" name=""/>
        <dsp:cNvSpPr/>
      </dsp:nvSpPr>
      <dsp:spPr>
        <a:xfrm>
          <a:off x="2715145" y="1328811"/>
          <a:ext cx="265410" cy="2654101"/>
        </a:xfrm>
        <a:custGeom>
          <a:avLst/>
          <a:gdLst/>
          <a:ahLst/>
          <a:cxnLst/>
          <a:rect l="0" t="0" r="0" b="0"/>
          <a:pathLst>
            <a:path>
              <a:moveTo>
                <a:pt x="0" y="0"/>
              </a:moveTo>
              <a:lnTo>
                <a:pt x="0" y="2654101"/>
              </a:lnTo>
              <a:lnTo>
                <a:pt x="265410" y="265410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530CF8-1D4C-4E8A-A1B2-575FD7864A52}">
      <dsp:nvSpPr>
        <dsp:cNvPr id="0" name=""/>
        <dsp:cNvSpPr/>
      </dsp:nvSpPr>
      <dsp:spPr>
        <a:xfrm>
          <a:off x="2980556" y="3319388"/>
          <a:ext cx="2123281" cy="132705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err="1"/>
            <a:t>Edmodo</a:t>
          </a:r>
          <a:endParaRPr lang="en-US" sz="3100" kern="1200" dirty="0"/>
        </a:p>
      </dsp:txBody>
      <dsp:txXfrm>
        <a:off x="3019424" y="3358256"/>
        <a:ext cx="2045545" cy="1249314"/>
      </dsp:txXfrm>
    </dsp:sp>
    <dsp:sp modelId="{2F884182-AF24-4ABC-BECD-B00DD7A05770}">
      <dsp:nvSpPr>
        <dsp:cNvPr id="0" name=""/>
        <dsp:cNvSpPr/>
      </dsp:nvSpPr>
      <dsp:spPr>
        <a:xfrm>
          <a:off x="5767362" y="1761"/>
          <a:ext cx="2654101" cy="1327050"/>
        </a:xfrm>
        <a:prstGeom prst="roundRect">
          <a:avLst>
            <a:gd name="adj" fmla="val 10000"/>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chemeClr val="tx1"/>
              </a:solidFill>
            </a:rPr>
            <a:t>Moodle</a:t>
          </a:r>
        </a:p>
      </dsp:txBody>
      <dsp:txXfrm>
        <a:off x="5806230" y="40629"/>
        <a:ext cx="2576365" cy="1249314"/>
      </dsp:txXfrm>
    </dsp:sp>
    <dsp:sp modelId="{1CEDAE05-1162-4380-80AC-168A9143CE6E}">
      <dsp:nvSpPr>
        <dsp:cNvPr id="0" name=""/>
        <dsp:cNvSpPr/>
      </dsp:nvSpPr>
      <dsp:spPr>
        <a:xfrm>
          <a:off x="6032772" y="1328811"/>
          <a:ext cx="265410" cy="995288"/>
        </a:xfrm>
        <a:custGeom>
          <a:avLst/>
          <a:gdLst/>
          <a:ahLst/>
          <a:cxnLst/>
          <a:rect l="0" t="0" r="0" b="0"/>
          <a:pathLst>
            <a:path>
              <a:moveTo>
                <a:pt x="0" y="0"/>
              </a:moveTo>
              <a:lnTo>
                <a:pt x="0" y="995288"/>
              </a:lnTo>
              <a:lnTo>
                <a:pt x="265410" y="99528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73A1BF-6A98-4F1E-83E4-E42F93C62237}">
      <dsp:nvSpPr>
        <dsp:cNvPr id="0" name=""/>
        <dsp:cNvSpPr/>
      </dsp:nvSpPr>
      <dsp:spPr>
        <a:xfrm>
          <a:off x="6298183" y="1660574"/>
          <a:ext cx="2123281" cy="132705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err="1"/>
            <a:t>Quipper</a:t>
          </a:r>
          <a:r>
            <a:rPr lang="en-US" sz="3100" kern="1200" dirty="0"/>
            <a:t> School</a:t>
          </a:r>
        </a:p>
      </dsp:txBody>
      <dsp:txXfrm>
        <a:off x="6337051" y="1699442"/>
        <a:ext cx="2045545" cy="1249314"/>
      </dsp:txXfrm>
    </dsp:sp>
    <dsp:sp modelId="{940F0B20-098C-4243-BD23-3AE8F443C53A}">
      <dsp:nvSpPr>
        <dsp:cNvPr id="0" name=""/>
        <dsp:cNvSpPr/>
      </dsp:nvSpPr>
      <dsp:spPr>
        <a:xfrm>
          <a:off x="6032772" y="1328811"/>
          <a:ext cx="265410" cy="2654101"/>
        </a:xfrm>
        <a:custGeom>
          <a:avLst/>
          <a:gdLst/>
          <a:ahLst/>
          <a:cxnLst/>
          <a:rect l="0" t="0" r="0" b="0"/>
          <a:pathLst>
            <a:path>
              <a:moveTo>
                <a:pt x="0" y="0"/>
              </a:moveTo>
              <a:lnTo>
                <a:pt x="0" y="2654101"/>
              </a:lnTo>
              <a:lnTo>
                <a:pt x="265410" y="265410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B3F435-E52E-4C15-A9E4-BB4DEAF4C01D}">
      <dsp:nvSpPr>
        <dsp:cNvPr id="0" name=""/>
        <dsp:cNvSpPr/>
      </dsp:nvSpPr>
      <dsp:spPr>
        <a:xfrm>
          <a:off x="6298183" y="3319388"/>
          <a:ext cx="2123281" cy="132705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rPr>
            <a:t>Google class room</a:t>
          </a:r>
          <a:endParaRPr lang="en-US" sz="3100" kern="1200" dirty="0"/>
        </a:p>
      </dsp:txBody>
      <dsp:txXfrm>
        <a:off x="6337051" y="3358256"/>
        <a:ext cx="2045545" cy="12493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76216-38C3-425B-8CD8-420A17E887E9}">
      <dsp:nvSpPr>
        <dsp:cNvPr id="0" name=""/>
        <dsp:cNvSpPr/>
      </dsp:nvSpPr>
      <dsp:spPr>
        <a:xfrm>
          <a:off x="-5252929" y="-804890"/>
          <a:ext cx="6257980" cy="6257980"/>
        </a:xfrm>
        <a:prstGeom prst="blockArc">
          <a:avLst>
            <a:gd name="adj1" fmla="val 18900000"/>
            <a:gd name="adj2" fmla="val 2700000"/>
            <a:gd name="adj3" fmla="val 345"/>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0E46C5-7271-4FA0-98E8-92B4D62E1F0E}">
      <dsp:nvSpPr>
        <dsp:cNvPr id="0" name=""/>
        <dsp:cNvSpPr/>
      </dsp:nvSpPr>
      <dsp:spPr>
        <a:xfrm>
          <a:off x="326071" y="211307"/>
          <a:ext cx="10483075" cy="42242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303"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err="1">
              <a:solidFill>
                <a:schemeClr val="tx1"/>
              </a:solidFill>
            </a:rPr>
            <a:t>iPusnas</a:t>
          </a:r>
          <a:endParaRPr lang="en-US" sz="2300" kern="1200" dirty="0">
            <a:solidFill>
              <a:schemeClr val="tx1"/>
            </a:solidFill>
          </a:endParaRPr>
        </a:p>
      </dsp:txBody>
      <dsp:txXfrm>
        <a:off x="326071" y="211307"/>
        <a:ext cx="10483075" cy="422428"/>
      </dsp:txXfrm>
    </dsp:sp>
    <dsp:sp modelId="{5CB312D7-E14C-416C-8B09-BDD45D9DF29E}">
      <dsp:nvSpPr>
        <dsp:cNvPr id="0" name=""/>
        <dsp:cNvSpPr/>
      </dsp:nvSpPr>
      <dsp:spPr>
        <a:xfrm>
          <a:off x="62053" y="158503"/>
          <a:ext cx="528035" cy="528035"/>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CD0940-06CC-4331-90FC-F3C21E001104}">
      <dsp:nvSpPr>
        <dsp:cNvPr id="0" name=""/>
        <dsp:cNvSpPr/>
      </dsp:nvSpPr>
      <dsp:spPr>
        <a:xfrm>
          <a:off x="708618" y="845321"/>
          <a:ext cx="10100528" cy="422428"/>
        </a:xfrm>
        <a:prstGeom prst="rect">
          <a:avLst/>
        </a:prstGeom>
        <a:solidFill>
          <a:schemeClr val="accent5">
            <a:hueOff val="-1655646"/>
            <a:satOff val="6635"/>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303"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err="1">
              <a:solidFill>
                <a:schemeClr val="tx1"/>
              </a:solidFill>
            </a:rPr>
            <a:t>Biblio</a:t>
          </a:r>
          <a:endParaRPr lang="en-US" sz="2300" kern="1200" dirty="0">
            <a:solidFill>
              <a:schemeClr val="tx1"/>
            </a:solidFill>
          </a:endParaRPr>
        </a:p>
      </dsp:txBody>
      <dsp:txXfrm>
        <a:off x="708618" y="845321"/>
        <a:ext cx="10100528" cy="422428"/>
      </dsp:txXfrm>
    </dsp:sp>
    <dsp:sp modelId="{1B2BE785-B4EB-4764-9E7A-87A1D5DECE37}">
      <dsp:nvSpPr>
        <dsp:cNvPr id="0" name=""/>
        <dsp:cNvSpPr/>
      </dsp:nvSpPr>
      <dsp:spPr>
        <a:xfrm>
          <a:off x="444600" y="792518"/>
          <a:ext cx="528035" cy="528035"/>
        </a:xfrm>
        <a:prstGeom prst="ellipse">
          <a:avLst/>
        </a:prstGeom>
        <a:solidFill>
          <a:schemeClr val="lt1">
            <a:hueOff val="0"/>
            <a:satOff val="0"/>
            <a:lumOff val="0"/>
            <a:alphaOff val="0"/>
          </a:schemeClr>
        </a:solidFill>
        <a:ln w="25400" cap="flat" cmpd="sng" algn="ctr">
          <a:solidFill>
            <a:schemeClr val="accent5">
              <a:hueOff val="-1655646"/>
              <a:satOff val="6635"/>
              <a:lumOff val="1438"/>
              <a:alphaOff val="0"/>
            </a:schemeClr>
          </a:solidFill>
          <a:prstDash val="solid"/>
        </a:ln>
        <a:effectLst/>
      </dsp:spPr>
      <dsp:style>
        <a:lnRef idx="2">
          <a:scrgbClr r="0" g="0" b="0"/>
        </a:lnRef>
        <a:fillRef idx="1">
          <a:scrgbClr r="0" g="0" b="0"/>
        </a:fillRef>
        <a:effectRef idx="0">
          <a:scrgbClr r="0" g="0" b="0"/>
        </a:effectRef>
        <a:fontRef idx="minor"/>
      </dsp:style>
    </dsp:sp>
    <dsp:sp modelId="{D4F2B873-B1B2-460A-BD41-697524982540}">
      <dsp:nvSpPr>
        <dsp:cNvPr id="0" name=""/>
        <dsp:cNvSpPr/>
      </dsp:nvSpPr>
      <dsp:spPr>
        <a:xfrm>
          <a:off x="918251" y="1478871"/>
          <a:ext cx="9890894" cy="422428"/>
        </a:xfrm>
        <a:prstGeom prst="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303"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err="1">
              <a:solidFill>
                <a:schemeClr val="tx1"/>
              </a:solidFill>
            </a:rPr>
            <a:t>BiblioteQ</a:t>
          </a:r>
          <a:endParaRPr lang="en-US" sz="2300" kern="1200" dirty="0">
            <a:solidFill>
              <a:schemeClr val="tx1"/>
            </a:solidFill>
          </a:endParaRPr>
        </a:p>
      </dsp:txBody>
      <dsp:txXfrm>
        <a:off x="918251" y="1478871"/>
        <a:ext cx="9890894" cy="422428"/>
      </dsp:txXfrm>
    </dsp:sp>
    <dsp:sp modelId="{AC9E8B2E-2C66-4FD9-B3A6-5E0C190BD6B9}">
      <dsp:nvSpPr>
        <dsp:cNvPr id="0" name=""/>
        <dsp:cNvSpPr/>
      </dsp:nvSpPr>
      <dsp:spPr>
        <a:xfrm>
          <a:off x="654234" y="1426067"/>
          <a:ext cx="528035" cy="528035"/>
        </a:xfrm>
        <a:prstGeom prst="ellipse">
          <a:avLst/>
        </a:prstGeom>
        <a:solidFill>
          <a:schemeClr val="lt1">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sp>
    <dsp:sp modelId="{66826C78-2B90-47E9-8B82-296F480CA146}">
      <dsp:nvSpPr>
        <dsp:cNvPr id="0" name=""/>
        <dsp:cNvSpPr/>
      </dsp:nvSpPr>
      <dsp:spPr>
        <a:xfrm>
          <a:off x="985185" y="2112885"/>
          <a:ext cx="9823960" cy="422428"/>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303"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err="1">
              <a:solidFill>
                <a:schemeClr val="tx1"/>
              </a:solidFill>
            </a:rPr>
            <a:t>iJakarta</a:t>
          </a:r>
          <a:endParaRPr lang="en-US" sz="2300" kern="1200" dirty="0">
            <a:solidFill>
              <a:schemeClr val="tx1"/>
            </a:solidFill>
          </a:endParaRPr>
        </a:p>
      </dsp:txBody>
      <dsp:txXfrm>
        <a:off x="985185" y="2112885"/>
        <a:ext cx="9823960" cy="422428"/>
      </dsp:txXfrm>
    </dsp:sp>
    <dsp:sp modelId="{F5C10378-2B6E-4328-97FA-B8882652C796}">
      <dsp:nvSpPr>
        <dsp:cNvPr id="0" name=""/>
        <dsp:cNvSpPr/>
      </dsp:nvSpPr>
      <dsp:spPr>
        <a:xfrm>
          <a:off x="721168" y="2060082"/>
          <a:ext cx="528035" cy="528035"/>
        </a:xfrm>
        <a:prstGeom prst="ellipse">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90E81AEA-4FF8-4951-BAED-AEEAA7D3811E}">
      <dsp:nvSpPr>
        <dsp:cNvPr id="0" name=""/>
        <dsp:cNvSpPr/>
      </dsp:nvSpPr>
      <dsp:spPr>
        <a:xfrm>
          <a:off x="918251" y="2746900"/>
          <a:ext cx="9890894" cy="422428"/>
        </a:xfrm>
        <a:prstGeom prst="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303"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tx1"/>
              </a:solidFill>
            </a:rPr>
            <a:t>Open library</a:t>
          </a:r>
        </a:p>
      </dsp:txBody>
      <dsp:txXfrm>
        <a:off x="918251" y="2746900"/>
        <a:ext cx="9890894" cy="422428"/>
      </dsp:txXfrm>
    </dsp:sp>
    <dsp:sp modelId="{E09D2512-8675-4430-90A9-E19B639167F8}">
      <dsp:nvSpPr>
        <dsp:cNvPr id="0" name=""/>
        <dsp:cNvSpPr/>
      </dsp:nvSpPr>
      <dsp:spPr>
        <a:xfrm>
          <a:off x="654234" y="2694096"/>
          <a:ext cx="528035" cy="528035"/>
        </a:xfrm>
        <a:prstGeom prst="ellipse">
          <a:avLst/>
        </a:prstGeom>
        <a:solidFill>
          <a:schemeClr val="lt1">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sp>
    <dsp:sp modelId="{7ABF0644-18C1-416C-8595-CC597B608883}">
      <dsp:nvSpPr>
        <dsp:cNvPr id="0" name=""/>
        <dsp:cNvSpPr/>
      </dsp:nvSpPr>
      <dsp:spPr>
        <a:xfrm>
          <a:off x="708618" y="3380449"/>
          <a:ext cx="10100528" cy="422428"/>
        </a:xfrm>
        <a:prstGeom prst="rect">
          <a:avLst/>
        </a:prstGeom>
        <a:solidFill>
          <a:schemeClr val="accent5">
            <a:hueOff val="-8278230"/>
            <a:satOff val="33176"/>
            <a:lumOff val="7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303"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tx1"/>
              </a:solidFill>
            </a:rPr>
            <a:t>Gutenberg</a:t>
          </a:r>
        </a:p>
      </dsp:txBody>
      <dsp:txXfrm>
        <a:off x="708618" y="3380449"/>
        <a:ext cx="10100528" cy="422428"/>
      </dsp:txXfrm>
    </dsp:sp>
    <dsp:sp modelId="{C9D7F992-4786-416F-BF48-E9502804E7AF}">
      <dsp:nvSpPr>
        <dsp:cNvPr id="0" name=""/>
        <dsp:cNvSpPr/>
      </dsp:nvSpPr>
      <dsp:spPr>
        <a:xfrm>
          <a:off x="444600" y="3327646"/>
          <a:ext cx="528035" cy="528035"/>
        </a:xfrm>
        <a:prstGeom prst="ellipse">
          <a:avLst/>
        </a:prstGeom>
        <a:solidFill>
          <a:schemeClr val="lt1">
            <a:hueOff val="0"/>
            <a:satOff val="0"/>
            <a:lumOff val="0"/>
            <a:alphaOff val="0"/>
          </a:schemeClr>
        </a:solidFill>
        <a:ln w="25400" cap="flat" cmpd="sng" algn="ctr">
          <a:solidFill>
            <a:schemeClr val="accent5">
              <a:hueOff val="-8278230"/>
              <a:satOff val="33176"/>
              <a:lumOff val="7190"/>
              <a:alphaOff val="0"/>
            </a:schemeClr>
          </a:solidFill>
          <a:prstDash val="solid"/>
        </a:ln>
        <a:effectLst/>
      </dsp:spPr>
      <dsp:style>
        <a:lnRef idx="2">
          <a:scrgbClr r="0" g="0" b="0"/>
        </a:lnRef>
        <a:fillRef idx="1">
          <a:scrgbClr r="0" g="0" b="0"/>
        </a:fillRef>
        <a:effectRef idx="0">
          <a:scrgbClr r="0" g="0" b="0"/>
        </a:effectRef>
        <a:fontRef idx="minor"/>
      </dsp:style>
    </dsp:sp>
    <dsp:sp modelId="{6192871D-38FD-4CAC-8D32-A1E548BDC059}">
      <dsp:nvSpPr>
        <dsp:cNvPr id="0" name=""/>
        <dsp:cNvSpPr/>
      </dsp:nvSpPr>
      <dsp:spPr>
        <a:xfrm>
          <a:off x="326071" y="4014464"/>
          <a:ext cx="10483075" cy="422428"/>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303"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tx1"/>
              </a:solidFill>
            </a:rPr>
            <a:t>Library genesis</a:t>
          </a:r>
        </a:p>
      </dsp:txBody>
      <dsp:txXfrm>
        <a:off x="326071" y="4014464"/>
        <a:ext cx="10483075" cy="422428"/>
      </dsp:txXfrm>
    </dsp:sp>
    <dsp:sp modelId="{3FAC67C4-855C-4C94-9A37-A4FDA4C45128}">
      <dsp:nvSpPr>
        <dsp:cNvPr id="0" name=""/>
        <dsp:cNvSpPr/>
      </dsp:nvSpPr>
      <dsp:spPr>
        <a:xfrm>
          <a:off x="62053" y="3961660"/>
          <a:ext cx="528035" cy="528035"/>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CD17F-DADD-4BCA-9692-1A143C3F7079}">
      <dsp:nvSpPr>
        <dsp:cNvPr id="0" name=""/>
        <dsp:cNvSpPr/>
      </dsp:nvSpPr>
      <dsp:spPr>
        <a:xfrm>
          <a:off x="0" y="553800"/>
          <a:ext cx="10871200" cy="882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B1B4C3-C229-41D5-B8A6-709B0040253F}">
      <dsp:nvSpPr>
        <dsp:cNvPr id="0" name=""/>
        <dsp:cNvSpPr/>
      </dsp:nvSpPr>
      <dsp:spPr>
        <a:xfrm>
          <a:off x="543560" y="37199"/>
          <a:ext cx="7609840" cy="10332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7634" tIns="0" rIns="287634" bIns="0" numCol="1" spcCol="1270" anchor="ctr" anchorCtr="0">
          <a:noAutofit/>
        </a:bodyPr>
        <a:lstStyle/>
        <a:p>
          <a:pPr marL="0" lvl="0" indent="0" algn="l" defTabSz="889000">
            <a:lnSpc>
              <a:spcPct val="90000"/>
            </a:lnSpc>
            <a:spcBef>
              <a:spcPct val="0"/>
            </a:spcBef>
            <a:spcAft>
              <a:spcPct val="35000"/>
            </a:spcAft>
            <a:buNone/>
          </a:pPr>
          <a:r>
            <a:rPr lang="en-US" sz="2000" kern="1200" dirty="0"/>
            <a:t>Application of Information Technology in the Nursing Process Since the 2000s in Indonesia, the use of information technology to support nursing care has begun to be discussed.</a:t>
          </a:r>
          <a:endParaRPr lang="en-US" sz="2000" b="1" kern="1200" dirty="0">
            <a:solidFill>
              <a:schemeClr val="tx1"/>
            </a:solidFill>
          </a:endParaRPr>
        </a:p>
      </dsp:txBody>
      <dsp:txXfrm>
        <a:off x="593997" y="87636"/>
        <a:ext cx="7508966" cy="932326"/>
      </dsp:txXfrm>
    </dsp:sp>
    <dsp:sp modelId="{DE51A586-3197-4F26-9676-419ED85C36BC}">
      <dsp:nvSpPr>
        <dsp:cNvPr id="0" name=""/>
        <dsp:cNvSpPr/>
      </dsp:nvSpPr>
      <dsp:spPr>
        <a:xfrm>
          <a:off x="0" y="2141400"/>
          <a:ext cx="10871200" cy="882000"/>
        </a:xfrm>
        <a:prstGeom prst="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423DDE22-FB73-4905-B08F-5F4D75D7291F}">
      <dsp:nvSpPr>
        <dsp:cNvPr id="0" name=""/>
        <dsp:cNvSpPr/>
      </dsp:nvSpPr>
      <dsp:spPr>
        <a:xfrm>
          <a:off x="543560" y="1624800"/>
          <a:ext cx="7609840" cy="103320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7634" tIns="0" rIns="287634" bIns="0" numCol="1" spcCol="1270" anchor="ctr" anchorCtr="0">
          <a:noAutofit/>
        </a:bodyPr>
        <a:lstStyle/>
        <a:p>
          <a:pPr marL="0" lvl="0" indent="0" algn="l" defTabSz="889000">
            <a:lnSpc>
              <a:spcPct val="90000"/>
            </a:lnSpc>
            <a:spcBef>
              <a:spcPct val="0"/>
            </a:spcBef>
            <a:spcAft>
              <a:spcPct val="35000"/>
            </a:spcAft>
            <a:buNone/>
          </a:pPr>
          <a:r>
            <a:rPr lang="en-US" sz="2000" kern="1200" dirty="0"/>
            <a:t>Then in 2002, </a:t>
          </a:r>
          <a:r>
            <a:rPr lang="en-US" sz="2000" kern="1200" dirty="0" err="1"/>
            <a:t>Charitas</a:t>
          </a:r>
          <a:r>
            <a:rPr lang="en-US" sz="2000" kern="1200" dirty="0"/>
            <a:t> Palembang Hospital began creating a model for documenting nursing care using computers</a:t>
          </a:r>
          <a:endParaRPr lang="en-US" sz="2000" b="1" kern="1200" dirty="0">
            <a:solidFill>
              <a:schemeClr val="tx1"/>
            </a:solidFill>
          </a:endParaRPr>
        </a:p>
      </dsp:txBody>
      <dsp:txXfrm>
        <a:off x="593997" y="1675237"/>
        <a:ext cx="7508966" cy="932326"/>
      </dsp:txXfrm>
    </dsp:sp>
    <dsp:sp modelId="{78431B80-791D-4B77-9CA7-9F9695AE03FA}">
      <dsp:nvSpPr>
        <dsp:cNvPr id="0" name=""/>
        <dsp:cNvSpPr/>
      </dsp:nvSpPr>
      <dsp:spPr>
        <a:xfrm>
          <a:off x="0" y="3729000"/>
          <a:ext cx="10871200" cy="8820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87591FA0-6CD0-479B-B7D4-2666F2C9F44F}">
      <dsp:nvSpPr>
        <dsp:cNvPr id="0" name=""/>
        <dsp:cNvSpPr/>
      </dsp:nvSpPr>
      <dsp:spPr>
        <a:xfrm>
          <a:off x="543560" y="3212400"/>
          <a:ext cx="7609840" cy="103320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7634" tIns="0" rIns="287634" bIns="0" numCol="1" spcCol="1270" anchor="ctr" anchorCtr="0">
          <a:noAutofit/>
        </a:bodyPr>
        <a:lstStyle/>
        <a:p>
          <a:pPr marL="0" lvl="0" indent="0" algn="l" defTabSz="889000">
            <a:lnSpc>
              <a:spcPct val="90000"/>
            </a:lnSpc>
            <a:spcBef>
              <a:spcPct val="0"/>
            </a:spcBef>
            <a:spcAft>
              <a:spcPct val="35000"/>
            </a:spcAft>
            <a:buNone/>
          </a:pPr>
          <a:r>
            <a:rPr lang="en-US" sz="2000" kern="1200" dirty="0"/>
            <a:t>Then in 2004, </a:t>
          </a:r>
          <a:r>
            <a:rPr lang="en-US" sz="2000" kern="1200" dirty="0" err="1"/>
            <a:t>Fatmawati</a:t>
          </a:r>
          <a:r>
            <a:rPr lang="en-US" sz="2000" kern="1200" dirty="0"/>
            <a:t> Hospital also created a model that was almost the same as </a:t>
          </a:r>
          <a:r>
            <a:rPr lang="en-US" sz="2000" kern="1200" dirty="0" err="1"/>
            <a:t>Charitas</a:t>
          </a:r>
          <a:r>
            <a:rPr lang="en-US" sz="2000" kern="1200" dirty="0"/>
            <a:t> Palembang Hospital.</a:t>
          </a:r>
          <a:endParaRPr lang="en-US" sz="2000" b="1" kern="1200" dirty="0">
            <a:solidFill>
              <a:schemeClr val="tx1"/>
            </a:solidFill>
          </a:endParaRPr>
        </a:p>
      </dsp:txBody>
      <dsp:txXfrm>
        <a:off x="593997" y="3262837"/>
        <a:ext cx="7508966" cy="9323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C1C36-3CCF-40BC-8995-FE306CF92889}">
      <dsp:nvSpPr>
        <dsp:cNvPr id="0" name=""/>
        <dsp:cNvSpPr/>
      </dsp:nvSpPr>
      <dsp:spPr>
        <a:xfrm>
          <a:off x="3646163" y="534663"/>
          <a:ext cx="3578872" cy="3578872"/>
        </a:xfrm>
        <a:prstGeom prst="blockArc">
          <a:avLst>
            <a:gd name="adj1" fmla="val 10800000"/>
            <a:gd name="adj2" fmla="val 16200000"/>
            <a:gd name="adj3" fmla="val 4635"/>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831523-0F1A-4F99-B7EE-B8EFA2423DF6}">
      <dsp:nvSpPr>
        <dsp:cNvPr id="0" name=""/>
        <dsp:cNvSpPr/>
      </dsp:nvSpPr>
      <dsp:spPr>
        <a:xfrm>
          <a:off x="3646163" y="534663"/>
          <a:ext cx="3578872" cy="3578872"/>
        </a:xfrm>
        <a:prstGeom prst="blockArc">
          <a:avLst>
            <a:gd name="adj1" fmla="val 5400000"/>
            <a:gd name="adj2" fmla="val 10800000"/>
            <a:gd name="adj3" fmla="val 4635"/>
          </a:avLst>
        </a:prstGeom>
        <a:solidFill>
          <a:schemeClr val="accent5">
            <a:hueOff val="-6622584"/>
            <a:satOff val="26541"/>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C325E6-210A-4902-AB31-8F497ED48ED5}">
      <dsp:nvSpPr>
        <dsp:cNvPr id="0" name=""/>
        <dsp:cNvSpPr/>
      </dsp:nvSpPr>
      <dsp:spPr>
        <a:xfrm>
          <a:off x="3646163" y="534663"/>
          <a:ext cx="3578872" cy="3578872"/>
        </a:xfrm>
        <a:prstGeom prst="blockArc">
          <a:avLst>
            <a:gd name="adj1" fmla="val 0"/>
            <a:gd name="adj2" fmla="val 5400000"/>
            <a:gd name="adj3" fmla="val 4635"/>
          </a:avLst>
        </a:prstGeom>
        <a:solidFill>
          <a:schemeClr val="accent5">
            <a:hueOff val="-3311292"/>
            <a:satOff val="13270"/>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EB7582-B88C-4BEF-BD3E-E6EC24F29E86}">
      <dsp:nvSpPr>
        <dsp:cNvPr id="0" name=""/>
        <dsp:cNvSpPr/>
      </dsp:nvSpPr>
      <dsp:spPr>
        <a:xfrm>
          <a:off x="3646163" y="534663"/>
          <a:ext cx="3578872" cy="3578872"/>
        </a:xfrm>
        <a:prstGeom prst="blockArc">
          <a:avLst>
            <a:gd name="adj1" fmla="val 16200000"/>
            <a:gd name="adj2" fmla="val 0"/>
            <a:gd name="adj3" fmla="val 4635"/>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6933A0-EF0E-4B59-AC3E-82DB99A79BDF}">
      <dsp:nvSpPr>
        <dsp:cNvPr id="0" name=""/>
        <dsp:cNvSpPr/>
      </dsp:nvSpPr>
      <dsp:spPr>
        <a:xfrm>
          <a:off x="4612828" y="1501328"/>
          <a:ext cx="1645542" cy="164554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ICT</a:t>
          </a:r>
        </a:p>
      </dsp:txBody>
      <dsp:txXfrm>
        <a:off x="4853812" y="1742312"/>
        <a:ext cx="1163574" cy="1163574"/>
      </dsp:txXfrm>
    </dsp:sp>
    <dsp:sp modelId="{E898718D-6C98-4B4D-B549-90D8E7244D42}">
      <dsp:nvSpPr>
        <dsp:cNvPr id="0" name=""/>
        <dsp:cNvSpPr/>
      </dsp:nvSpPr>
      <dsp:spPr>
        <a:xfrm>
          <a:off x="4859659" y="191"/>
          <a:ext cx="1151880" cy="115188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err="1">
              <a:solidFill>
                <a:schemeClr val="tx1"/>
              </a:solidFill>
            </a:rPr>
            <a:t>Telenursing</a:t>
          </a:r>
          <a:endParaRPr lang="en-US" sz="1800" kern="1200" dirty="0">
            <a:solidFill>
              <a:schemeClr val="tx1"/>
            </a:solidFill>
          </a:endParaRPr>
        </a:p>
      </dsp:txBody>
      <dsp:txXfrm>
        <a:off x="5028348" y="168880"/>
        <a:ext cx="814502" cy="814502"/>
      </dsp:txXfrm>
    </dsp:sp>
    <dsp:sp modelId="{A442449F-2A14-428B-94C6-BE437317E7F3}">
      <dsp:nvSpPr>
        <dsp:cNvPr id="0" name=""/>
        <dsp:cNvSpPr/>
      </dsp:nvSpPr>
      <dsp:spPr>
        <a:xfrm>
          <a:off x="6607628" y="1748159"/>
          <a:ext cx="1151880" cy="1151880"/>
        </a:xfrm>
        <a:prstGeom prst="ellips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Smart card</a:t>
          </a:r>
        </a:p>
      </dsp:txBody>
      <dsp:txXfrm>
        <a:off x="6776317" y="1916848"/>
        <a:ext cx="814502" cy="814502"/>
      </dsp:txXfrm>
    </dsp:sp>
    <dsp:sp modelId="{25A493C5-9768-4F2E-8E6C-597B91B6B846}">
      <dsp:nvSpPr>
        <dsp:cNvPr id="0" name=""/>
        <dsp:cNvSpPr/>
      </dsp:nvSpPr>
      <dsp:spPr>
        <a:xfrm>
          <a:off x="4859659" y="3496128"/>
          <a:ext cx="1151880" cy="1151880"/>
        </a:xfrm>
        <a:prstGeom prst="ellips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err="1">
              <a:solidFill>
                <a:schemeClr val="tx1"/>
              </a:solidFill>
            </a:rPr>
            <a:t>Healtg</a:t>
          </a:r>
          <a:r>
            <a:rPr lang="en-US" sz="1800" kern="1200" dirty="0">
              <a:solidFill>
                <a:schemeClr val="tx1"/>
              </a:solidFill>
            </a:rPr>
            <a:t> Equipment</a:t>
          </a:r>
        </a:p>
      </dsp:txBody>
      <dsp:txXfrm>
        <a:off x="5028348" y="3664817"/>
        <a:ext cx="814502" cy="814502"/>
      </dsp:txXfrm>
    </dsp:sp>
    <dsp:sp modelId="{BF3EA8F3-C9C6-4B01-AB22-9A1C8E38DBDB}">
      <dsp:nvSpPr>
        <dsp:cNvPr id="0" name=""/>
        <dsp:cNvSpPr/>
      </dsp:nvSpPr>
      <dsp:spPr>
        <a:xfrm>
          <a:off x="3111691" y="1748159"/>
          <a:ext cx="1151880" cy="1151880"/>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Computerized Patient Record</a:t>
          </a:r>
        </a:p>
      </dsp:txBody>
      <dsp:txXfrm>
        <a:off x="3280380" y="1916848"/>
        <a:ext cx="814502" cy="8145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5DFD3-5B2B-4FBC-A931-485320BB5B12}">
      <dsp:nvSpPr>
        <dsp:cNvPr id="0" name=""/>
        <dsp:cNvSpPr/>
      </dsp:nvSpPr>
      <dsp:spPr>
        <a:xfrm>
          <a:off x="-5255288" y="-804890"/>
          <a:ext cx="6257980" cy="6257980"/>
        </a:xfrm>
        <a:prstGeom prst="blockArc">
          <a:avLst>
            <a:gd name="adj1" fmla="val 18900000"/>
            <a:gd name="adj2" fmla="val 2700000"/>
            <a:gd name="adj3" fmla="val 345"/>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37CEB2-FA21-4AC1-909D-99B82E912CCF}">
      <dsp:nvSpPr>
        <dsp:cNvPr id="0" name=""/>
        <dsp:cNvSpPr/>
      </dsp:nvSpPr>
      <dsp:spPr>
        <a:xfrm>
          <a:off x="524978" y="357353"/>
          <a:ext cx="10281808" cy="71507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594"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Nursing education: CBT, Computer Assisted Thinking, e learning, video conference, simulator patient, nursing mobile library</a:t>
          </a:r>
        </a:p>
      </dsp:txBody>
      <dsp:txXfrm>
        <a:off x="524978" y="357353"/>
        <a:ext cx="10281808" cy="715079"/>
      </dsp:txXfrm>
    </dsp:sp>
    <dsp:sp modelId="{ADE2E847-AFB1-4248-A659-57DF003DC892}">
      <dsp:nvSpPr>
        <dsp:cNvPr id="0" name=""/>
        <dsp:cNvSpPr/>
      </dsp:nvSpPr>
      <dsp:spPr>
        <a:xfrm>
          <a:off x="78053" y="267968"/>
          <a:ext cx="893848" cy="893848"/>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B36BD7-6F0B-4C25-AE45-9286C9D194BD}">
      <dsp:nvSpPr>
        <dsp:cNvPr id="0" name=""/>
        <dsp:cNvSpPr/>
      </dsp:nvSpPr>
      <dsp:spPr>
        <a:xfrm>
          <a:off x="934949" y="1430158"/>
          <a:ext cx="9871836" cy="715079"/>
        </a:xfrm>
        <a:prstGeom prst="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594"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Nursing practice: telenursing, computer assistant, EBP, emergency medical service, </a:t>
          </a:r>
          <a:r>
            <a:rPr lang="en-US" sz="2200" kern="1200" dirty="0" err="1"/>
            <a:t>triase</a:t>
          </a:r>
          <a:r>
            <a:rPr lang="en-US" sz="2200" kern="1200" dirty="0"/>
            <a:t>, nurse educator</a:t>
          </a:r>
        </a:p>
      </dsp:txBody>
      <dsp:txXfrm>
        <a:off x="934949" y="1430158"/>
        <a:ext cx="9871836" cy="715079"/>
      </dsp:txXfrm>
    </dsp:sp>
    <dsp:sp modelId="{926F3674-F161-4562-82B5-2A54C97653A4}">
      <dsp:nvSpPr>
        <dsp:cNvPr id="0" name=""/>
        <dsp:cNvSpPr/>
      </dsp:nvSpPr>
      <dsp:spPr>
        <a:xfrm>
          <a:off x="488025" y="1340773"/>
          <a:ext cx="893848" cy="893848"/>
        </a:xfrm>
        <a:prstGeom prst="ellipse">
          <a:avLst/>
        </a:prstGeom>
        <a:solidFill>
          <a:schemeClr val="lt1">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sp>
    <dsp:sp modelId="{C6D84804-CC1D-4516-97B2-D53C94B5D245}">
      <dsp:nvSpPr>
        <dsp:cNvPr id="0" name=""/>
        <dsp:cNvSpPr/>
      </dsp:nvSpPr>
      <dsp:spPr>
        <a:xfrm>
          <a:off x="934949" y="2502962"/>
          <a:ext cx="9871836" cy="715079"/>
        </a:xfrm>
        <a:prstGeom prst="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594"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Nursing care management: computerized documentation</a:t>
          </a:r>
        </a:p>
      </dsp:txBody>
      <dsp:txXfrm>
        <a:off x="934949" y="2502962"/>
        <a:ext cx="9871836" cy="715079"/>
      </dsp:txXfrm>
    </dsp:sp>
    <dsp:sp modelId="{EC67DF87-5F4C-4A59-B8E1-B36AE520208B}">
      <dsp:nvSpPr>
        <dsp:cNvPr id="0" name=""/>
        <dsp:cNvSpPr/>
      </dsp:nvSpPr>
      <dsp:spPr>
        <a:xfrm>
          <a:off x="488025" y="2413577"/>
          <a:ext cx="893848" cy="893848"/>
        </a:xfrm>
        <a:prstGeom prst="ellipse">
          <a:avLst/>
        </a:prstGeom>
        <a:solidFill>
          <a:schemeClr val="lt1">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sp>
    <dsp:sp modelId="{AA9F08B3-DBEA-4E4F-9508-96FB8CCD9766}">
      <dsp:nvSpPr>
        <dsp:cNvPr id="0" name=""/>
        <dsp:cNvSpPr/>
      </dsp:nvSpPr>
      <dsp:spPr>
        <a:xfrm>
          <a:off x="524978" y="3575767"/>
          <a:ext cx="10281808" cy="715079"/>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594"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Nursing research: collaboration</a:t>
          </a:r>
        </a:p>
      </dsp:txBody>
      <dsp:txXfrm>
        <a:off x="524978" y="3575767"/>
        <a:ext cx="10281808" cy="715079"/>
      </dsp:txXfrm>
    </dsp:sp>
    <dsp:sp modelId="{06A169A4-3BD1-4B35-871A-2F43409AF66F}">
      <dsp:nvSpPr>
        <dsp:cNvPr id="0" name=""/>
        <dsp:cNvSpPr/>
      </dsp:nvSpPr>
      <dsp:spPr>
        <a:xfrm>
          <a:off x="78053" y="3486382"/>
          <a:ext cx="893848" cy="893848"/>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335B9-DD07-4575-B88D-16E7262A36AE}">
      <dsp:nvSpPr>
        <dsp:cNvPr id="0" name=""/>
        <dsp:cNvSpPr/>
      </dsp:nvSpPr>
      <dsp:spPr>
        <a:xfrm>
          <a:off x="-6136869" y="-938914"/>
          <a:ext cx="7305235" cy="7305235"/>
        </a:xfrm>
        <a:prstGeom prst="blockArc">
          <a:avLst>
            <a:gd name="adj1" fmla="val 18900000"/>
            <a:gd name="adj2" fmla="val 2700000"/>
            <a:gd name="adj3" fmla="val 296"/>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636DC0-D1B0-4DF4-A5F6-050A227AC6FC}">
      <dsp:nvSpPr>
        <dsp:cNvPr id="0" name=""/>
        <dsp:cNvSpPr/>
      </dsp:nvSpPr>
      <dsp:spPr>
        <a:xfrm>
          <a:off x="611475" y="283123"/>
          <a:ext cx="10183004" cy="110322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2743"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 Work becomes more efficient, fast and precise, and patients benefit because the possibility of errors in treatment is reduced or even absent (Najera, 2008)</a:t>
          </a:r>
        </a:p>
      </dsp:txBody>
      <dsp:txXfrm>
        <a:off x="611475" y="283123"/>
        <a:ext cx="10183004" cy="1103222"/>
      </dsp:txXfrm>
    </dsp:sp>
    <dsp:sp modelId="{140A868C-5513-472D-8666-FDF3410539AB}">
      <dsp:nvSpPr>
        <dsp:cNvPr id="0" name=""/>
        <dsp:cNvSpPr/>
      </dsp:nvSpPr>
      <dsp:spPr>
        <a:xfrm>
          <a:off x="89629" y="312890"/>
          <a:ext cx="1043690" cy="1043690"/>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937B66-33E2-4DC4-A651-CD87AD235F20}">
      <dsp:nvSpPr>
        <dsp:cNvPr id="0" name=""/>
        <dsp:cNvSpPr/>
      </dsp:nvSpPr>
      <dsp:spPr>
        <a:xfrm>
          <a:off x="1090172" y="1669904"/>
          <a:ext cx="9704307" cy="834952"/>
        </a:xfrm>
        <a:prstGeom prst="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2743"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Nurses are able to carry out actions according to standards, standardized documentation, increasing productivity</a:t>
          </a:r>
        </a:p>
      </dsp:txBody>
      <dsp:txXfrm>
        <a:off x="1090172" y="1669904"/>
        <a:ext cx="9704307" cy="834952"/>
      </dsp:txXfrm>
    </dsp:sp>
    <dsp:sp modelId="{6B84D83E-094C-4D05-BFB7-A3B59E25D37E}">
      <dsp:nvSpPr>
        <dsp:cNvPr id="0" name=""/>
        <dsp:cNvSpPr/>
      </dsp:nvSpPr>
      <dsp:spPr>
        <a:xfrm>
          <a:off x="568327" y="1565535"/>
          <a:ext cx="1043690" cy="1043690"/>
        </a:xfrm>
        <a:prstGeom prst="ellipse">
          <a:avLst/>
        </a:prstGeom>
        <a:solidFill>
          <a:schemeClr val="lt1">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sp>
    <dsp:sp modelId="{2DE71C43-FE67-4BFC-BAF1-21C619EEAA0E}">
      <dsp:nvSpPr>
        <dsp:cNvPr id="0" name=""/>
        <dsp:cNvSpPr/>
      </dsp:nvSpPr>
      <dsp:spPr>
        <a:xfrm>
          <a:off x="1090172" y="2922550"/>
          <a:ext cx="9704307" cy="834952"/>
        </a:xfrm>
        <a:prstGeom prst="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2743"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Avoid negligence, practice and data errors</a:t>
          </a:r>
        </a:p>
      </dsp:txBody>
      <dsp:txXfrm>
        <a:off x="1090172" y="2922550"/>
        <a:ext cx="9704307" cy="834952"/>
      </dsp:txXfrm>
    </dsp:sp>
    <dsp:sp modelId="{95EFF707-D41B-45E6-9661-9145C38C911D}">
      <dsp:nvSpPr>
        <dsp:cNvPr id="0" name=""/>
        <dsp:cNvSpPr/>
      </dsp:nvSpPr>
      <dsp:spPr>
        <a:xfrm>
          <a:off x="568327" y="2818181"/>
          <a:ext cx="1043690" cy="1043690"/>
        </a:xfrm>
        <a:prstGeom prst="ellipse">
          <a:avLst/>
        </a:prstGeom>
        <a:solidFill>
          <a:schemeClr val="lt1">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sp>
    <dsp:sp modelId="{39395301-47FC-40DE-BEE5-1A0C008F665D}">
      <dsp:nvSpPr>
        <dsp:cNvPr id="0" name=""/>
        <dsp:cNvSpPr/>
      </dsp:nvSpPr>
      <dsp:spPr>
        <a:xfrm>
          <a:off x="611475" y="4175195"/>
          <a:ext cx="10183004" cy="834952"/>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2743"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Save costs, save archive space, fast information search</a:t>
          </a:r>
        </a:p>
      </dsp:txBody>
      <dsp:txXfrm>
        <a:off x="611475" y="4175195"/>
        <a:ext cx="10183004" cy="834952"/>
      </dsp:txXfrm>
    </dsp:sp>
    <dsp:sp modelId="{BF1D0150-9E13-4439-879F-A5CEAB798FAF}">
      <dsp:nvSpPr>
        <dsp:cNvPr id="0" name=""/>
        <dsp:cNvSpPr/>
      </dsp:nvSpPr>
      <dsp:spPr>
        <a:xfrm>
          <a:off x="89629" y="4070826"/>
          <a:ext cx="1043690" cy="1043690"/>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415AE-4DDE-4E83-A8FC-1CD913EF4E53}">
      <dsp:nvSpPr>
        <dsp:cNvPr id="0" name=""/>
        <dsp:cNvSpPr/>
      </dsp:nvSpPr>
      <dsp:spPr>
        <a:xfrm>
          <a:off x="-5255020" y="-804890"/>
          <a:ext cx="6257980" cy="6257980"/>
        </a:xfrm>
        <a:prstGeom prst="blockArc">
          <a:avLst>
            <a:gd name="adj1" fmla="val 18900000"/>
            <a:gd name="adj2" fmla="val 2700000"/>
            <a:gd name="adj3" fmla="val 345"/>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581C3C-BE79-4338-9178-442CDF6B6C62}">
      <dsp:nvSpPr>
        <dsp:cNvPr id="0" name=""/>
        <dsp:cNvSpPr/>
      </dsp:nvSpPr>
      <dsp:spPr>
        <a:xfrm>
          <a:off x="645170" y="464820"/>
          <a:ext cx="10161884" cy="92964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7902"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Human resources: ability to use ICT is not evenly distributed, training is needed</a:t>
          </a:r>
          <a:endParaRPr lang="en-US" sz="2900" kern="1200" dirty="0">
            <a:solidFill>
              <a:schemeClr val="tx1"/>
            </a:solidFill>
          </a:endParaRPr>
        </a:p>
      </dsp:txBody>
      <dsp:txXfrm>
        <a:off x="645170" y="464820"/>
        <a:ext cx="10161884" cy="929640"/>
      </dsp:txXfrm>
    </dsp:sp>
    <dsp:sp modelId="{9B5D0FA7-F3E4-457B-9DC5-78FB248798E1}">
      <dsp:nvSpPr>
        <dsp:cNvPr id="0" name=""/>
        <dsp:cNvSpPr/>
      </dsp:nvSpPr>
      <dsp:spPr>
        <a:xfrm>
          <a:off x="64145" y="348615"/>
          <a:ext cx="1162050" cy="1162050"/>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6ED2E5-F4CA-4985-9150-4D46FABCBC6E}">
      <dsp:nvSpPr>
        <dsp:cNvPr id="0" name=""/>
        <dsp:cNvSpPr/>
      </dsp:nvSpPr>
      <dsp:spPr>
        <a:xfrm>
          <a:off x="983094" y="1859280"/>
          <a:ext cx="9823960" cy="929640"/>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7902"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Provision of ICT media by educational institutions</a:t>
          </a:r>
          <a:endParaRPr lang="en-US" sz="2900" kern="1200" dirty="0">
            <a:solidFill>
              <a:schemeClr val="tx1"/>
            </a:solidFill>
          </a:endParaRPr>
        </a:p>
      </dsp:txBody>
      <dsp:txXfrm>
        <a:off x="983094" y="1859280"/>
        <a:ext cx="9823960" cy="929640"/>
      </dsp:txXfrm>
    </dsp:sp>
    <dsp:sp modelId="{632C079A-B2D8-4F6C-B2D3-A4908AAD0D30}">
      <dsp:nvSpPr>
        <dsp:cNvPr id="0" name=""/>
        <dsp:cNvSpPr/>
      </dsp:nvSpPr>
      <dsp:spPr>
        <a:xfrm>
          <a:off x="402069" y="1743075"/>
          <a:ext cx="1162050" cy="1162050"/>
        </a:xfrm>
        <a:prstGeom prst="ellipse">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98CF2380-1F04-4E1F-8FD3-6C168D70556D}">
      <dsp:nvSpPr>
        <dsp:cNvPr id="0" name=""/>
        <dsp:cNvSpPr/>
      </dsp:nvSpPr>
      <dsp:spPr>
        <a:xfrm>
          <a:off x="645170" y="3253740"/>
          <a:ext cx="10161884" cy="929640"/>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7902"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solidFill>
                <a:schemeClr val="tx1"/>
              </a:solidFill>
            </a:rPr>
            <a:t>Data security (</a:t>
          </a:r>
          <a:r>
            <a:rPr lang="en-US" sz="2900" i="1" kern="1200" dirty="0">
              <a:solidFill>
                <a:schemeClr val="tx1"/>
              </a:solidFill>
            </a:rPr>
            <a:t>cyber crime</a:t>
          </a:r>
          <a:r>
            <a:rPr lang="en-US" sz="2900" kern="1200" dirty="0">
              <a:solidFill>
                <a:schemeClr val="tx1"/>
              </a:solidFill>
            </a:rPr>
            <a:t>)</a:t>
          </a:r>
        </a:p>
      </dsp:txBody>
      <dsp:txXfrm>
        <a:off x="645170" y="3253740"/>
        <a:ext cx="10161884" cy="929640"/>
      </dsp:txXfrm>
    </dsp:sp>
    <dsp:sp modelId="{FB24D569-B97A-48B6-AC84-F5607F84E041}">
      <dsp:nvSpPr>
        <dsp:cNvPr id="0" name=""/>
        <dsp:cNvSpPr/>
      </dsp:nvSpPr>
      <dsp:spPr>
        <a:xfrm>
          <a:off x="64145" y="3137535"/>
          <a:ext cx="1162050" cy="1162050"/>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a:defRPr sz="1200"/>
            </a:lvl1pPr>
          </a:lstStyle>
          <a:p>
            <a:fld id="{F171A505-9E73-4A0C-9849-A09A88AE691C}" type="datetimeFigureOut">
              <a:rPr lang="en-US" smtClean="0"/>
              <a:t>12/6/2023</a:t>
            </a:fld>
            <a:endParaRPr lang="en-US"/>
          </a:p>
        </p:txBody>
      </p:sp>
      <p:sp>
        <p:nvSpPr>
          <p:cNvPr id="4" name="Footer Placeholder 3"/>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55362190-6E61-4D97-B0A1-A9FA4F27115E}" type="slidenum">
              <a:rPr lang="en-US" smtClean="0"/>
              <a:t>‹#›</a:t>
            </a:fld>
            <a:endParaRPr lang="en-US"/>
          </a:p>
        </p:txBody>
      </p:sp>
    </p:spTree>
    <p:extLst>
      <p:ext uri="{BB962C8B-B14F-4D97-AF65-F5344CB8AC3E}">
        <p14:creationId xmlns:p14="http://schemas.microsoft.com/office/powerpoint/2010/main" val="791739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63116A28-4022-4DF0-9A07-4DE06D1B3F18}" type="datetimeFigureOut">
              <a:rPr lang="en-US" smtClean="0"/>
              <a:t>12/6/2023</a:t>
            </a:fld>
            <a:endParaRPr lang="en-US"/>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7368C3DF-DCEA-4216-84EC-E7C70AB10E4D}" type="slidenum">
              <a:rPr lang="en-US" smtClean="0"/>
              <a:t>‹#›</a:t>
            </a:fld>
            <a:endParaRPr lang="en-US"/>
          </a:p>
        </p:txBody>
      </p:sp>
    </p:spTree>
    <p:extLst>
      <p:ext uri="{BB962C8B-B14F-4D97-AF65-F5344CB8AC3E}">
        <p14:creationId xmlns:p14="http://schemas.microsoft.com/office/powerpoint/2010/main" val="2892328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err="1">
                <a:solidFill>
                  <a:schemeClr val="tx1"/>
                </a:solidFill>
                <a:effectLst/>
                <a:latin typeface="+mn-lt"/>
                <a:ea typeface="+mn-ea"/>
                <a:cs typeface="+mn-cs"/>
              </a:rPr>
              <a:t>Hadirin</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sekalian</a:t>
            </a:r>
            <a:r>
              <a:rPr lang="en-US" sz="1200" b="0" i="0" kern="1200" baseline="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pPr algn="just"/>
            <a:r>
              <a:rPr lang="en-US" sz="1200" b="0" i="0" kern="1200" dirty="0" err="1">
                <a:solidFill>
                  <a:schemeClr val="tx1"/>
                </a:solidFill>
                <a:effectLst/>
                <a:latin typeface="+mn-lt"/>
                <a:ea typeface="+mn-ea"/>
                <a:cs typeface="+mn-cs"/>
              </a:rPr>
              <a:t>Saat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kita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telah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berada</a:t>
            </a:r>
            <a:r>
              <a:rPr lang="en-US" sz="1200" b="0" i="0" kern="1200" dirty="0">
                <a:solidFill>
                  <a:schemeClr val="tx1"/>
                </a:solidFill>
                <a:effectLst/>
                <a:latin typeface="+mn-lt"/>
                <a:ea typeface="+mn-ea"/>
                <a:cs typeface="+mn-cs"/>
              </a:rPr>
              <a:t> di zaman </a:t>
            </a:r>
            <a:r>
              <a:rPr lang="en-US" sz="1200" b="0" i="1" kern="1200" dirty="0">
                <a:solidFill>
                  <a:schemeClr val="tx1"/>
                </a:solidFill>
                <a:effectLst/>
                <a:latin typeface="+mn-lt"/>
                <a:ea typeface="+mn-ea"/>
                <a:cs typeface="+mn-cs"/>
              </a:rPr>
              <a:t>Millennial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yaitu</a:t>
            </a:r>
            <a:r>
              <a:rPr lang="en-US" sz="1200" b="0" i="0" kern="1200" dirty="0">
                <a:solidFill>
                  <a:schemeClr val="tx1"/>
                </a:solidFill>
                <a:effectLst/>
                <a:latin typeface="+mn-lt"/>
                <a:ea typeface="+mn-ea"/>
                <a:cs typeface="+mn-cs"/>
              </a:rPr>
              <a:t> zaman di mana </a:t>
            </a:r>
            <a:r>
              <a:rPr lang="en-US" sz="1200" b="0" i="0" kern="1200" dirty="0" err="1">
                <a:solidFill>
                  <a:schemeClr val="tx1"/>
                </a:solidFill>
                <a:effectLst/>
                <a:latin typeface="+mn-lt"/>
                <a:ea typeface="+mn-ea"/>
                <a:cs typeface="+mn-cs"/>
              </a:rPr>
              <a:t>dunia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bergerak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sangat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cepat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Terdapat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banyak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teknologi-teknologi</a:t>
            </a:r>
            <a:r>
              <a:rPr lang="en-US" sz="1200" b="0" i="0" kern="1200" dirty="0">
                <a:solidFill>
                  <a:schemeClr val="tx1"/>
                </a:solidFill>
                <a:effectLst/>
                <a:latin typeface="+mn-lt"/>
                <a:ea typeface="+mn-ea"/>
                <a:cs typeface="+mn-cs"/>
              </a:rPr>
              <a:t> yang </a:t>
            </a:r>
            <a:r>
              <a:rPr lang="en-US" sz="1200" b="0" i="0" kern="1200" dirty="0" err="1">
                <a:solidFill>
                  <a:schemeClr val="tx1"/>
                </a:solidFill>
                <a:effectLst/>
                <a:latin typeface="+mn-lt"/>
                <a:ea typeface="+mn-ea"/>
                <a:cs typeface="+mn-cs"/>
              </a:rPr>
              <a:t>muncul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terjadi</a:t>
            </a:r>
            <a:r>
              <a:rPr lang="en-US" sz="1200" b="0" i="0" kern="1200" dirty="0">
                <a:solidFill>
                  <a:schemeClr val="tx1"/>
                </a:solidFill>
                <a:effectLst/>
                <a:latin typeface="+mn-lt"/>
                <a:ea typeface="+mn-ea"/>
                <a:cs typeface="+mn-cs"/>
              </a:rPr>
              <a:t> di era </a:t>
            </a:r>
            <a:r>
              <a:rPr lang="en-US" sz="1200" b="0" i="0" kern="1200" dirty="0" err="1">
                <a:solidFill>
                  <a:schemeClr val="tx1"/>
                </a:solidFill>
                <a:effectLst/>
                <a:latin typeface="+mn-lt"/>
                <a:ea typeface="+mn-ea"/>
                <a:cs typeface="+mn-cs"/>
              </a:rPr>
              <a:t>Revolusi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Industri</a:t>
            </a:r>
            <a:r>
              <a:rPr lang="en-US" sz="1200" b="0" i="0" kern="1200" dirty="0">
                <a:solidFill>
                  <a:schemeClr val="tx1"/>
                </a:solidFill>
                <a:effectLst/>
                <a:latin typeface="+mn-lt"/>
                <a:ea typeface="+mn-ea"/>
                <a:cs typeface="+mn-cs"/>
              </a:rPr>
              <a:t>. </a:t>
            </a:r>
          </a:p>
          <a:p>
            <a:pPr algn="just"/>
            <a:r>
              <a:rPr lang="en-US" sz="1200" b="0" i="0" kern="1200" dirty="0" err="1">
                <a:solidFill>
                  <a:schemeClr val="tx1"/>
                </a:solidFill>
                <a:effectLst/>
                <a:latin typeface="+mn-lt"/>
                <a:ea typeface="+mn-ea"/>
                <a:cs typeface="+mn-cs"/>
              </a:rPr>
              <a:t>Revolusi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industri</a:t>
            </a:r>
            <a:r>
              <a:rPr lang="en-US" sz="1200" b="0" i="0" kern="1200" dirty="0">
                <a:solidFill>
                  <a:schemeClr val="tx1"/>
                </a:solidFill>
                <a:effectLst/>
                <a:latin typeface="+mn-lt"/>
                <a:ea typeface="+mn-ea"/>
                <a:cs typeface="+mn-cs"/>
              </a:rPr>
              <a:t> 1.0 </a:t>
            </a:r>
            <a:r>
              <a:rPr lang="en-US" sz="1200" b="0" i="0" kern="1200" dirty="0" err="1">
                <a:solidFill>
                  <a:schemeClr val="tx1"/>
                </a:solidFill>
                <a:effectLst/>
                <a:latin typeface="+mn-lt"/>
                <a:ea typeface="+mn-ea"/>
                <a:cs typeface="+mn-cs"/>
              </a:rPr>
              <a:t>terjadi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pada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abad</a:t>
            </a:r>
            <a:r>
              <a:rPr lang="en-US" sz="1200" b="0" i="0" kern="1200" dirty="0">
                <a:solidFill>
                  <a:schemeClr val="tx1"/>
                </a:solidFill>
                <a:effectLst/>
                <a:latin typeface="+mn-lt"/>
                <a:ea typeface="+mn-ea"/>
                <a:cs typeface="+mn-cs"/>
              </a:rPr>
              <a:t> ke-18. Salah </a:t>
            </a:r>
            <a:r>
              <a:rPr lang="en-US" sz="1200" b="0" i="0" kern="1200" dirty="0" err="1">
                <a:solidFill>
                  <a:schemeClr val="tx1"/>
                </a:solidFill>
                <a:effectLst/>
                <a:latin typeface="+mn-lt"/>
                <a:ea typeface="+mn-ea"/>
                <a:cs typeface="+mn-cs"/>
              </a:rPr>
              <a:t>satu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penemuan</a:t>
            </a:r>
            <a:r>
              <a:rPr lang="en-US" sz="1200" b="0" i="0" kern="1200" dirty="0">
                <a:solidFill>
                  <a:schemeClr val="tx1"/>
                </a:solidFill>
                <a:effectLst/>
                <a:latin typeface="+mn-lt"/>
                <a:ea typeface="+mn-ea"/>
                <a:cs typeface="+mn-cs"/>
              </a:rPr>
              <a:t> di era </a:t>
            </a:r>
            <a:r>
              <a:rPr lang="en-US" sz="1200" b="0" i="0" kern="1200" dirty="0" err="1">
                <a:solidFill>
                  <a:schemeClr val="tx1"/>
                </a:solidFill>
                <a:effectLst/>
                <a:latin typeface="+mn-lt"/>
                <a:ea typeface="+mn-ea"/>
                <a:cs typeface="+mn-cs"/>
              </a:rPr>
              <a:t>ini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yaitu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ditemukannya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mesin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bertenaga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uap</a:t>
            </a:r>
            <a:r>
              <a:rPr lang="en-US" sz="1200" b="0" i="0" kern="1200" dirty="0">
                <a:solidFill>
                  <a:schemeClr val="tx1"/>
                </a:solidFill>
                <a:effectLst/>
                <a:latin typeface="+mn-lt"/>
                <a:ea typeface="+mn-ea"/>
                <a:cs typeface="+mn-cs"/>
              </a:rPr>
              <a:t> yang </a:t>
            </a:r>
            <a:r>
              <a:rPr lang="en-US" sz="1200" b="0" i="0" kern="1200" dirty="0" err="1">
                <a:solidFill>
                  <a:schemeClr val="tx1"/>
                </a:solidFill>
                <a:effectLst/>
                <a:latin typeface="+mn-lt"/>
                <a:ea typeface="+mn-ea"/>
                <a:cs typeface="+mn-cs"/>
              </a:rPr>
              <a:t>memungkinkan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manusia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beralih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dari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pemanfaatan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tenaga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hewan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mesin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produksi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mekanis</a:t>
            </a:r>
            <a:r>
              <a:rPr lang="en-US" sz="1200" b="0" i="0" kern="1200" dirty="0">
                <a:solidFill>
                  <a:schemeClr val="tx1"/>
                </a:solidFill>
                <a:effectLst/>
                <a:latin typeface="+mn-lt"/>
                <a:ea typeface="+mn-ea"/>
                <a:cs typeface="+mn-cs"/>
              </a:rPr>
              <a:t>.</a:t>
            </a:r>
          </a:p>
          <a:p>
            <a:pPr algn="just"/>
            <a:r>
              <a:rPr lang="en-US" sz="1200" b="0" i="0" kern="1200" dirty="0" err="1">
                <a:solidFill>
                  <a:schemeClr val="tx1"/>
                </a:solidFill>
                <a:effectLst/>
                <a:latin typeface="+mn-lt"/>
                <a:ea typeface="+mn-ea"/>
                <a:cs typeface="+mn-cs"/>
              </a:rPr>
              <a:t>Revolusi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industri</a:t>
            </a:r>
            <a:r>
              <a:rPr lang="en-US" sz="1200" b="0" i="0" kern="1200" dirty="0">
                <a:solidFill>
                  <a:schemeClr val="tx1"/>
                </a:solidFill>
                <a:effectLst/>
                <a:latin typeface="+mn-lt"/>
                <a:ea typeface="+mn-ea"/>
                <a:cs typeface="+mn-cs"/>
              </a:rPr>
              <a:t> 2.0 </a:t>
            </a:r>
            <a:r>
              <a:rPr lang="en-US" sz="1200" b="0" i="0" kern="1200" dirty="0" err="1">
                <a:solidFill>
                  <a:schemeClr val="tx1"/>
                </a:solidFill>
                <a:effectLst/>
                <a:latin typeface="+mn-lt"/>
                <a:ea typeface="+mn-ea"/>
                <a:cs typeface="+mn-cs"/>
              </a:rPr>
              <a:t>terjadi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pada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abad</a:t>
            </a:r>
            <a:r>
              <a:rPr lang="en-US" sz="1200" b="0" i="0" kern="1200" dirty="0">
                <a:solidFill>
                  <a:schemeClr val="tx1"/>
                </a:solidFill>
                <a:effectLst/>
                <a:latin typeface="+mn-lt"/>
                <a:ea typeface="+mn-ea"/>
                <a:cs typeface="+mn-cs"/>
              </a:rPr>
              <a:t> ke-19. </a:t>
            </a:r>
            <a:r>
              <a:rPr lang="en-US" sz="1200" b="0" i="0" kern="1200" dirty="0" err="1">
                <a:solidFill>
                  <a:schemeClr val="tx1"/>
                </a:solidFill>
                <a:effectLst/>
                <a:latin typeface="+mn-lt"/>
                <a:ea typeface="+mn-ea"/>
                <a:cs typeface="+mn-cs"/>
              </a:rPr>
              <a:t>Pada</a:t>
            </a:r>
            <a:r>
              <a:rPr lang="en-US" sz="1200" b="0" i="0" kern="1200" dirty="0">
                <a:solidFill>
                  <a:schemeClr val="tx1"/>
                </a:solidFill>
                <a:effectLst/>
                <a:latin typeface="+mn-lt"/>
                <a:ea typeface="+mn-ea"/>
                <a:cs typeface="+mn-cs"/>
              </a:rPr>
              <a:t> era </a:t>
            </a:r>
            <a:r>
              <a:rPr lang="en-US" sz="1200" b="0" i="0" kern="1200" dirty="0" err="1">
                <a:solidFill>
                  <a:schemeClr val="tx1"/>
                </a:solidFill>
                <a:effectLst/>
                <a:latin typeface="+mn-lt"/>
                <a:ea typeface="+mn-ea"/>
                <a:cs typeface="+mn-cs"/>
              </a:rPr>
              <a:t>ini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terjadi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peralihan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dunia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perindustrian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tenaga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listrik</a:t>
            </a:r>
            <a:r>
              <a:rPr lang="en-US" sz="1200" b="0" i="0" kern="1200" dirty="0">
                <a:solidFill>
                  <a:schemeClr val="tx1"/>
                </a:solidFill>
                <a:effectLst/>
                <a:latin typeface="+mn-lt"/>
                <a:ea typeface="+mn-ea"/>
                <a:cs typeface="+mn-cs"/>
              </a:rPr>
              <a:t> yang </a:t>
            </a:r>
            <a:r>
              <a:rPr lang="en-US" sz="1200" b="0" i="0" kern="1200" dirty="0" err="1">
                <a:solidFill>
                  <a:schemeClr val="tx1"/>
                </a:solidFill>
                <a:effectLst/>
                <a:latin typeface="+mn-lt"/>
                <a:ea typeface="+mn-ea"/>
                <a:cs typeface="+mn-cs"/>
              </a:rPr>
              <a:t>mampu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menciptakan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produk-produk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secara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massal</a:t>
            </a:r>
            <a:r>
              <a:rPr lang="en-US" sz="1200" b="0" i="0" kern="1200" dirty="0">
                <a:solidFill>
                  <a:schemeClr val="tx1"/>
                </a:solidFill>
                <a:effectLst/>
                <a:latin typeface="+mn-lt"/>
                <a:ea typeface="+mn-ea"/>
                <a:cs typeface="+mn-cs"/>
              </a:rPr>
              <a:t>. </a:t>
            </a:r>
          </a:p>
          <a:p>
            <a:pPr algn="just"/>
            <a:r>
              <a:rPr lang="en-US" sz="1200" b="0" i="0" kern="1200" dirty="0" err="1">
                <a:solidFill>
                  <a:schemeClr val="tx1"/>
                </a:solidFill>
                <a:effectLst/>
                <a:latin typeface="+mn-lt"/>
                <a:ea typeface="+mn-ea"/>
                <a:cs typeface="+mn-cs"/>
              </a:rPr>
              <a:t>Adapun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revolusi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industri</a:t>
            </a:r>
            <a:r>
              <a:rPr lang="en-US" sz="1200" b="0" i="0" kern="1200" dirty="0">
                <a:solidFill>
                  <a:schemeClr val="tx1"/>
                </a:solidFill>
                <a:effectLst/>
                <a:latin typeface="+mn-lt"/>
                <a:ea typeface="+mn-ea"/>
                <a:cs typeface="+mn-cs"/>
              </a:rPr>
              <a:t> 3.0 </a:t>
            </a:r>
            <a:r>
              <a:rPr lang="en-US" sz="1200" b="0" i="0" kern="1200" dirty="0" err="1">
                <a:solidFill>
                  <a:schemeClr val="tx1"/>
                </a:solidFill>
                <a:effectLst/>
                <a:latin typeface="+mn-lt"/>
                <a:ea typeface="+mn-ea"/>
                <a:cs typeface="+mn-cs"/>
              </a:rPr>
              <a:t>terjadi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pada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abad</a:t>
            </a:r>
            <a:r>
              <a:rPr lang="en-US" sz="1200" b="0" i="0" kern="1200" dirty="0">
                <a:solidFill>
                  <a:schemeClr val="tx1"/>
                </a:solidFill>
                <a:effectLst/>
                <a:latin typeface="+mn-lt"/>
                <a:ea typeface="+mn-ea"/>
                <a:cs typeface="+mn-cs"/>
              </a:rPr>
              <a:t> ke-20. </a:t>
            </a:r>
            <a:r>
              <a:rPr lang="en-US" sz="1200" b="0" i="0" kern="1200" dirty="0" err="1">
                <a:solidFill>
                  <a:schemeClr val="tx1"/>
                </a:solidFill>
                <a:effectLst/>
                <a:latin typeface="+mn-lt"/>
                <a:ea typeface="+mn-ea"/>
                <a:cs typeface="+mn-cs"/>
              </a:rPr>
              <a:t>Pada</a:t>
            </a:r>
            <a:r>
              <a:rPr lang="en-US" sz="1200" b="0" i="0" kern="1200" dirty="0">
                <a:solidFill>
                  <a:schemeClr val="tx1"/>
                </a:solidFill>
                <a:effectLst/>
                <a:latin typeface="+mn-lt"/>
                <a:ea typeface="+mn-ea"/>
                <a:cs typeface="+mn-cs"/>
              </a:rPr>
              <a:t> era </a:t>
            </a:r>
            <a:r>
              <a:rPr lang="en-US" sz="1200" b="0" i="0" kern="1200" dirty="0" err="1">
                <a:solidFill>
                  <a:schemeClr val="tx1"/>
                </a:solidFill>
                <a:effectLst/>
                <a:latin typeface="+mn-lt"/>
                <a:ea typeface="+mn-ea"/>
                <a:cs typeface="+mn-cs"/>
              </a:rPr>
              <a:t>ini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salah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satu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efeknya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yaitu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perangkat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elektronik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mampu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menghadirkan</a:t>
            </a:r>
            <a:r>
              <a:rPr lang="en-US" sz="1200" b="0" i="0" kern="1200" dirty="0">
                <a:solidFill>
                  <a:schemeClr val="tx1"/>
                </a:solidFill>
                <a:effectLst/>
                <a:latin typeface="+mn-lt"/>
                <a:ea typeface="+mn-ea"/>
                <a:cs typeface="+mn-cs"/>
              </a:rPr>
              <a:t> proses </a:t>
            </a:r>
            <a:r>
              <a:rPr lang="en-US" sz="1200" b="0" i="0" kern="1200" dirty="0" err="1">
                <a:solidFill>
                  <a:schemeClr val="tx1"/>
                </a:solidFill>
                <a:effectLst/>
                <a:latin typeface="+mn-lt"/>
                <a:ea typeface="+mn-ea"/>
                <a:cs typeface="+mn-cs"/>
              </a:rPr>
              <a:t>produksi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Seiring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berjalannya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waktu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revolusi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industri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semakin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berkembang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yaitu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dengan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hadirnya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revolusi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industri</a:t>
            </a:r>
            <a:r>
              <a:rPr lang="en-US" sz="1200" b="0" i="0" kern="1200" dirty="0">
                <a:solidFill>
                  <a:schemeClr val="tx1"/>
                </a:solidFill>
                <a:effectLst/>
                <a:latin typeface="+mn-lt"/>
                <a:ea typeface="+mn-ea"/>
                <a:cs typeface="+mn-cs"/>
              </a:rPr>
              <a:t> 4.0.</a:t>
            </a:r>
          </a:p>
          <a:p>
            <a:pPr algn="just"/>
            <a:endParaRPr lang="en-US" sz="1200" b="0" i="0" kern="1200" dirty="0">
              <a:solidFill>
                <a:schemeClr val="tx1"/>
              </a:solidFill>
              <a:effectLst/>
              <a:latin typeface="+mn-lt"/>
              <a:ea typeface="+mn-ea"/>
              <a:cs typeface="+mn-cs"/>
            </a:endParaRPr>
          </a:p>
          <a:p>
            <a:pPr algn="just"/>
            <a:r>
              <a:rPr lang="en-US" sz="1200" b="0" i="0" kern="1200" dirty="0" err="1">
                <a:solidFill>
                  <a:schemeClr val="tx1"/>
                </a:solidFill>
                <a:effectLst/>
                <a:latin typeface="+mn-lt"/>
                <a:ea typeface="+mn-ea"/>
                <a:cs typeface="+mn-cs"/>
              </a:rPr>
              <a:t>Sebelum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dibahas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mengenai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bagaimana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dunia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kesehatan</a:t>
            </a:r>
            <a:r>
              <a:rPr lang="en-US" sz="1200" b="0" i="0" kern="1200" dirty="0">
                <a:solidFill>
                  <a:schemeClr val="tx1"/>
                </a:solidFill>
                <a:effectLst/>
                <a:latin typeface="+mn-lt"/>
                <a:ea typeface="+mn-ea"/>
                <a:cs typeface="+mn-cs"/>
              </a:rPr>
              <a:t> di era </a:t>
            </a:r>
            <a:r>
              <a:rPr lang="en-US" sz="1200" b="0" i="0" kern="1200" dirty="0" err="1">
                <a:solidFill>
                  <a:schemeClr val="tx1"/>
                </a:solidFill>
                <a:effectLst/>
                <a:latin typeface="+mn-lt"/>
                <a:ea typeface="+mn-ea"/>
                <a:cs typeface="+mn-cs"/>
              </a:rPr>
              <a:t>revolusi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industri</a:t>
            </a:r>
            <a:r>
              <a:rPr lang="en-US" sz="1200" b="0" i="0" kern="1200" dirty="0">
                <a:solidFill>
                  <a:schemeClr val="tx1"/>
                </a:solidFill>
                <a:effectLst/>
                <a:latin typeface="+mn-lt"/>
                <a:ea typeface="+mn-ea"/>
                <a:cs typeface="+mn-cs"/>
              </a:rPr>
              <a:t> 4.0, </a:t>
            </a:r>
            <a:r>
              <a:rPr lang="en-US" sz="1200" b="0" i="0" kern="1200" dirty="0" err="1">
                <a:solidFill>
                  <a:schemeClr val="tx1"/>
                </a:solidFill>
                <a:effectLst/>
                <a:latin typeface="+mn-lt"/>
                <a:ea typeface="+mn-ea"/>
                <a:cs typeface="+mn-cs"/>
              </a:rPr>
              <a:t>alangkah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baiknya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jika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terlebih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dahulu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dibahas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mengenai</a:t>
            </a:r>
            <a:r>
              <a:rPr lang="en-US" sz="1200" b="0" i="0" kern="1200" dirty="0">
                <a:solidFill>
                  <a:schemeClr val="tx1"/>
                </a:solidFill>
                <a:effectLst/>
                <a:latin typeface="+mn-lt"/>
                <a:ea typeface="+mn-ea"/>
                <a:cs typeface="+mn-cs"/>
              </a:rPr>
              <a:t> era </a:t>
            </a:r>
            <a:r>
              <a:rPr lang="en-US" sz="1200" b="0" i="0" kern="1200" dirty="0" err="1">
                <a:solidFill>
                  <a:schemeClr val="tx1"/>
                </a:solidFill>
                <a:effectLst/>
                <a:latin typeface="+mn-lt"/>
                <a:ea typeface="+mn-ea"/>
                <a:cs typeface="+mn-cs"/>
              </a:rPr>
              <a:t>Revolusi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Industri</a:t>
            </a:r>
            <a:r>
              <a:rPr lang="en-US" sz="1200" b="0" i="0" kern="1200" dirty="0">
                <a:solidFill>
                  <a:schemeClr val="tx1"/>
                </a:solidFill>
                <a:effectLst/>
                <a:latin typeface="+mn-lt"/>
                <a:ea typeface="+mn-ea"/>
                <a:cs typeface="+mn-cs"/>
              </a:rPr>
              <a:t> 4.0 </a:t>
            </a:r>
            <a:r>
              <a:rPr lang="en-US" sz="1200" b="0" i="0" kern="1200" dirty="0" err="1">
                <a:solidFill>
                  <a:schemeClr val="tx1"/>
                </a:solidFill>
                <a:effectLst/>
                <a:latin typeface="+mn-lt"/>
                <a:ea typeface="+mn-ea"/>
                <a:cs typeface="+mn-cs"/>
              </a:rPr>
              <a:t>secara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umum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yaitu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mengenai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teknologi-teknologi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mendasar</a:t>
            </a:r>
            <a:r>
              <a:rPr lang="en-US" sz="1200" b="0" i="0" kern="1200" dirty="0">
                <a:solidFill>
                  <a:schemeClr val="tx1"/>
                </a:solidFill>
                <a:effectLst/>
                <a:latin typeface="+mn-lt"/>
                <a:ea typeface="+mn-ea"/>
                <a:cs typeface="+mn-cs"/>
              </a:rPr>
              <a:t> di era </a:t>
            </a:r>
            <a:r>
              <a:rPr lang="en-US" sz="1200" b="0" i="0" kern="1200" dirty="0" err="1">
                <a:solidFill>
                  <a:schemeClr val="tx1"/>
                </a:solidFill>
                <a:effectLst/>
                <a:latin typeface="+mn-lt"/>
                <a:ea typeface="+mn-ea"/>
                <a:cs typeface="+mn-cs"/>
              </a:rPr>
              <a:t>Revolusi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Industri</a:t>
            </a:r>
            <a:r>
              <a:rPr lang="en-US" sz="1200" b="0" i="0" kern="1200" dirty="0">
                <a:solidFill>
                  <a:schemeClr val="tx1"/>
                </a:solidFill>
                <a:effectLst/>
                <a:latin typeface="+mn-lt"/>
                <a:ea typeface="+mn-ea"/>
                <a:cs typeface="+mn-cs"/>
              </a:rPr>
              <a:t> 4.0.</a:t>
            </a:r>
          </a:p>
          <a:p>
            <a:pPr algn="just"/>
            <a:r>
              <a:rPr lang="en-US" sz="1200" b="0" i="0" kern="1200" dirty="0" err="1">
                <a:solidFill>
                  <a:schemeClr val="tx1"/>
                </a:solidFill>
                <a:effectLst/>
                <a:latin typeface="+mn-lt"/>
                <a:ea typeface="+mn-ea"/>
                <a:cs typeface="+mn-cs"/>
              </a:rPr>
              <a:t>Dunia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sedang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memasuki</a:t>
            </a:r>
            <a:r>
              <a:rPr lang="en-US" sz="1200" b="0" i="0" kern="1200" dirty="0">
                <a:solidFill>
                  <a:schemeClr val="tx1"/>
                </a:solidFill>
                <a:effectLst/>
                <a:latin typeface="+mn-lt"/>
                <a:ea typeface="+mn-ea"/>
                <a:cs typeface="+mn-cs"/>
              </a:rPr>
              <a:t> era </a:t>
            </a:r>
            <a:r>
              <a:rPr lang="en-US" sz="1200" b="0" i="0" kern="1200" dirty="0" err="1">
                <a:solidFill>
                  <a:schemeClr val="tx1"/>
                </a:solidFill>
                <a:effectLst/>
                <a:latin typeface="+mn-lt"/>
                <a:ea typeface="+mn-ea"/>
                <a:cs typeface="+mn-cs"/>
              </a:rPr>
              <a:t>Revolusi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Industri</a:t>
            </a:r>
            <a:r>
              <a:rPr lang="en-US" sz="1200" b="0" i="0" kern="1200" dirty="0">
                <a:solidFill>
                  <a:schemeClr val="tx1"/>
                </a:solidFill>
                <a:effectLst/>
                <a:latin typeface="+mn-lt"/>
                <a:ea typeface="+mn-ea"/>
                <a:cs typeface="+mn-cs"/>
              </a:rPr>
              <a:t> 4.0, </a:t>
            </a:r>
            <a:r>
              <a:rPr lang="en-US" sz="1200" b="0" i="0" kern="1200" dirty="0" err="1">
                <a:solidFill>
                  <a:schemeClr val="tx1"/>
                </a:solidFill>
                <a:effectLst/>
                <a:latin typeface="+mn-lt"/>
                <a:ea typeface="+mn-ea"/>
                <a:cs typeface="+mn-cs"/>
              </a:rPr>
              <a:t>yaitu</a:t>
            </a:r>
            <a:r>
              <a:rPr lang="en-US" sz="1200" b="0" i="0" kern="1200" dirty="0">
                <a:solidFill>
                  <a:schemeClr val="tx1"/>
                </a:solidFill>
                <a:effectLst/>
                <a:latin typeface="+mn-lt"/>
                <a:ea typeface="+mn-ea"/>
                <a:cs typeface="+mn-cs"/>
              </a:rPr>
              <a:t> era yang </a:t>
            </a:r>
            <a:r>
              <a:rPr lang="en-US" sz="1200" b="0" i="0" kern="1200" dirty="0" err="1">
                <a:solidFill>
                  <a:schemeClr val="tx1"/>
                </a:solidFill>
                <a:effectLst/>
                <a:latin typeface="+mn-lt"/>
                <a:ea typeface="+mn-ea"/>
                <a:cs typeface="+mn-cs"/>
              </a:rPr>
              <a:t>merupakan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periode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perkembangan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baru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ketika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beberapa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teknologi</a:t>
            </a:r>
            <a:r>
              <a:rPr lang="en-US" sz="1200" b="0" i="0" kern="1200" dirty="0">
                <a:solidFill>
                  <a:schemeClr val="tx1"/>
                </a:solidFill>
                <a:effectLst/>
                <a:latin typeface="+mn-lt"/>
                <a:ea typeface="+mn-ea"/>
                <a:cs typeface="+mn-cs"/>
              </a:rPr>
              <a:t> yang </a:t>
            </a:r>
            <a:r>
              <a:rPr lang="en-US" sz="1200" b="0" i="0" kern="1200" dirty="0" err="1">
                <a:solidFill>
                  <a:schemeClr val="tx1"/>
                </a:solidFill>
                <a:effectLst/>
                <a:latin typeface="+mn-lt"/>
                <a:ea typeface="+mn-ea"/>
                <a:cs typeface="+mn-cs"/>
              </a:rPr>
              <a:t>meliputi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teknologi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fisik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teknologi</a:t>
            </a:r>
            <a:r>
              <a:rPr lang="en-US" sz="1200" b="0" i="0" kern="1200" dirty="0">
                <a:solidFill>
                  <a:schemeClr val="tx1"/>
                </a:solidFill>
                <a:effectLst/>
                <a:latin typeface="+mn-lt"/>
                <a:ea typeface="+mn-ea"/>
                <a:cs typeface="+mn-cs"/>
              </a:rPr>
              <a:t> digital </a:t>
            </a:r>
            <a:r>
              <a:rPr lang="en-US" sz="1200" b="0" i="0" kern="1200" dirty="0" err="1">
                <a:solidFill>
                  <a:schemeClr val="tx1"/>
                </a:solidFill>
                <a:effectLst/>
                <a:latin typeface="+mn-lt"/>
                <a:ea typeface="+mn-ea"/>
                <a:cs typeface="+mn-cs"/>
              </a:rPr>
              <a:t>dan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teknologi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biologis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masing-masing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telah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mencapai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perkembangan</a:t>
            </a:r>
            <a:r>
              <a:rPr lang="en-US" sz="1200" b="0" i="0" kern="1200" dirty="0">
                <a:solidFill>
                  <a:schemeClr val="tx1"/>
                </a:solidFill>
                <a:effectLst/>
                <a:latin typeface="+mn-lt"/>
                <a:ea typeface="+mn-ea"/>
                <a:cs typeface="+mn-cs"/>
              </a:rPr>
              <a:t> yang </a:t>
            </a:r>
            <a:r>
              <a:rPr lang="en-US" sz="1200" b="0" i="0" kern="1200" dirty="0" err="1">
                <a:solidFill>
                  <a:schemeClr val="tx1"/>
                </a:solidFill>
                <a:effectLst/>
                <a:latin typeface="+mn-lt"/>
                <a:ea typeface="+mn-ea"/>
                <a:cs typeface="+mn-cs"/>
              </a:rPr>
              <a:t>belum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pernah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terjadi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sebelumnya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pada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bidangnya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masing-masing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Ketiga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teknologi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tersebut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merupakan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pendorong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teknologi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utama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atau</a:t>
            </a:r>
            <a:r>
              <a:rPr lang="en-US" sz="1200" b="0" i="0" kern="1200" dirty="0">
                <a:solidFill>
                  <a:schemeClr val="tx1"/>
                </a:solidFill>
                <a:effectLst/>
                <a:latin typeface="+mn-lt"/>
                <a:ea typeface="+mn-ea"/>
                <a:cs typeface="+mn-cs"/>
              </a:rPr>
              <a:t> yang paling </a:t>
            </a:r>
            <a:r>
              <a:rPr lang="en-US" sz="1200" b="0" i="0" kern="1200" dirty="0" err="1">
                <a:solidFill>
                  <a:schemeClr val="tx1"/>
                </a:solidFill>
                <a:effectLst/>
                <a:latin typeface="+mn-lt"/>
                <a:ea typeface="+mn-ea"/>
                <a:cs typeface="+mn-cs"/>
              </a:rPr>
              <a:t>mendasar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untuk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Revolusi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Industri</a:t>
            </a:r>
            <a:r>
              <a:rPr lang="en-US" sz="1200" b="0" i="0" kern="1200" dirty="0">
                <a:solidFill>
                  <a:schemeClr val="tx1"/>
                </a:solidFill>
                <a:effectLst/>
                <a:latin typeface="+mn-lt"/>
                <a:ea typeface="+mn-ea"/>
                <a:cs typeface="+mn-cs"/>
              </a:rPr>
              <a:t> 4.0.</a:t>
            </a:r>
          </a:p>
          <a:p>
            <a:pPr algn="just"/>
            <a:endParaRPr lang="en-US" sz="1200" b="0" i="0" kern="1200" dirty="0">
              <a:solidFill>
                <a:schemeClr val="tx1"/>
              </a:solidFill>
              <a:effectLst/>
              <a:latin typeface="+mn-lt"/>
              <a:ea typeface="+mn-ea"/>
              <a:cs typeface="+mn-cs"/>
            </a:endParaRPr>
          </a:p>
          <a:p>
            <a:pPr algn="just"/>
            <a:r>
              <a:rPr lang="en-US" sz="1200" b="0" i="0" kern="1200" dirty="0" err="1">
                <a:solidFill>
                  <a:schemeClr val="tx1"/>
                </a:solidFill>
                <a:effectLst/>
                <a:latin typeface="+mn-lt"/>
                <a:ea typeface="+mn-ea"/>
                <a:cs typeface="+mn-cs"/>
              </a:rPr>
              <a:t>Teknologi</a:t>
            </a:r>
            <a:r>
              <a:rPr lang="en-US" sz="1200" b="0" i="0" kern="1200" dirty="0">
                <a:solidFill>
                  <a:schemeClr val="tx1"/>
                </a:solidFill>
                <a:effectLst/>
                <a:latin typeface="+mn-lt"/>
                <a:ea typeface="+mn-ea"/>
                <a:cs typeface="+mn-cs"/>
              </a:rPr>
              <a:t> digital </a:t>
            </a:r>
            <a:r>
              <a:rPr lang="en-US" sz="1200" b="0" i="0" kern="1200" dirty="0" err="1">
                <a:solidFill>
                  <a:schemeClr val="tx1"/>
                </a:solidFill>
                <a:effectLst/>
                <a:latin typeface="+mn-lt"/>
                <a:ea typeface="+mn-ea"/>
                <a:cs typeface="+mn-cs"/>
              </a:rPr>
              <a:t>memiliki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pengaruh</a:t>
            </a:r>
            <a:r>
              <a:rPr lang="en-US" sz="1200" b="0" i="0" kern="1200" dirty="0">
                <a:solidFill>
                  <a:schemeClr val="tx1"/>
                </a:solidFill>
                <a:effectLst/>
                <a:latin typeface="+mn-lt"/>
                <a:ea typeface="+mn-ea"/>
                <a:cs typeface="+mn-cs"/>
              </a:rPr>
              <a:t> yang </a:t>
            </a:r>
            <a:r>
              <a:rPr lang="en-US" sz="1200" b="0" i="0" kern="1200" dirty="0" err="1">
                <a:solidFill>
                  <a:schemeClr val="tx1"/>
                </a:solidFill>
                <a:effectLst/>
                <a:latin typeface="+mn-lt"/>
                <a:ea typeface="+mn-ea"/>
                <a:cs typeface="+mn-cs"/>
              </a:rPr>
              <a:t>cukup</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besar</a:t>
            </a:r>
            <a:r>
              <a:rPr lang="en-US" sz="1200" b="0" i="0" kern="1200" dirty="0">
                <a:solidFill>
                  <a:schemeClr val="tx1"/>
                </a:solidFill>
                <a:effectLst/>
                <a:latin typeface="+mn-lt"/>
                <a:ea typeface="+mn-ea"/>
                <a:cs typeface="+mn-cs"/>
              </a:rPr>
              <a:t> yang </a:t>
            </a:r>
            <a:r>
              <a:rPr lang="en-US" sz="1200" b="0" i="0" kern="1200" dirty="0" err="1">
                <a:solidFill>
                  <a:schemeClr val="tx1"/>
                </a:solidFill>
                <a:effectLst/>
                <a:latin typeface="+mn-lt"/>
                <a:ea typeface="+mn-ea"/>
                <a:cs typeface="+mn-cs"/>
              </a:rPr>
              <a:t>dimungkinkan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dapat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meningkatkan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sebagian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besar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inovasi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kemajuan</a:t>
            </a:r>
            <a:r>
              <a:rPr lang="en-US" sz="1200" b="0" i="0" kern="1200" dirty="0">
                <a:solidFill>
                  <a:schemeClr val="tx1"/>
                </a:solidFill>
                <a:effectLst/>
                <a:latin typeface="+mn-lt"/>
                <a:ea typeface="+mn-ea"/>
                <a:cs typeface="+mn-cs"/>
              </a:rPr>
              <a:t> yang </a:t>
            </a:r>
            <a:r>
              <a:rPr lang="en-US" sz="1200" b="0" i="0" kern="1200" dirty="0" err="1">
                <a:solidFill>
                  <a:schemeClr val="tx1"/>
                </a:solidFill>
                <a:effectLst/>
                <a:latin typeface="+mn-lt"/>
                <a:ea typeface="+mn-ea"/>
                <a:cs typeface="+mn-cs"/>
              </a:rPr>
              <a:t>datang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dengan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gelombang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Revolusi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Industri</a:t>
            </a:r>
            <a:r>
              <a:rPr lang="en-US" sz="1200" b="0" i="0" kern="1200" dirty="0">
                <a:solidFill>
                  <a:schemeClr val="tx1"/>
                </a:solidFill>
                <a:effectLst/>
                <a:latin typeface="+mn-lt"/>
                <a:ea typeface="+mn-ea"/>
                <a:cs typeface="+mn-cs"/>
              </a:rPr>
              <a:t> 4.0. </a:t>
            </a:r>
            <a:r>
              <a:rPr lang="en-US" sz="1200" b="0" i="0" kern="1200" dirty="0" err="1">
                <a:solidFill>
                  <a:schemeClr val="tx1"/>
                </a:solidFill>
                <a:effectLst/>
                <a:latin typeface="+mn-lt"/>
                <a:ea typeface="+mn-ea"/>
                <a:cs typeface="+mn-cs"/>
              </a:rPr>
              <a:t>Teknologi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dapat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menghubungkan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seluruh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dunia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secara</a:t>
            </a:r>
            <a:r>
              <a:rPr lang="en-US" sz="1200" b="0" i="0" kern="1200" dirty="0">
                <a:solidFill>
                  <a:schemeClr val="tx1"/>
                </a:solidFill>
                <a:effectLst/>
                <a:latin typeface="+mn-lt"/>
                <a:ea typeface="+mn-ea"/>
                <a:cs typeface="+mn-cs"/>
              </a:rPr>
              <a:t> digital. </a:t>
            </a:r>
          </a:p>
          <a:p>
            <a:endParaRPr lang="en-US" dirty="0"/>
          </a:p>
        </p:txBody>
      </p:sp>
      <p:sp>
        <p:nvSpPr>
          <p:cNvPr id="4" name="Slide Number Placeholder 3"/>
          <p:cNvSpPr>
            <a:spLocks noGrp="1"/>
          </p:cNvSpPr>
          <p:nvPr>
            <p:ph type="sldNum" sz="quarter" idx="10"/>
          </p:nvPr>
        </p:nvSpPr>
        <p:spPr/>
        <p:txBody>
          <a:bodyPr/>
          <a:lstStyle/>
          <a:p>
            <a:fld id="{6049A612-E897-491F-A7F7-47228FEB8C45}" type="slidenum">
              <a:rPr lang="en-US" smtClean="0"/>
              <a:pPr/>
              <a:t>2</a:t>
            </a:fld>
            <a:endParaRPr lang="en-US"/>
          </a:p>
        </p:txBody>
      </p:sp>
    </p:spTree>
    <p:extLst>
      <p:ext uri="{BB962C8B-B14F-4D97-AF65-F5344CB8AC3E}">
        <p14:creationId xmlns:p14="http://schemas.microsoft.com/office/powerpoint/2010/main" val="2885499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id-ID" sz="1000" dirty="0">
                <a:latin typeface="Arial" panose="020B0604020202020204" pitchFamily="34" charset="0"/>
                <a:cs typeface="Arial" panose="020B0604020202020204" pitchFamily="34" charset="0"/>
              </a:rPr>
              <a:t>Revolusi industri 4.0 dapat memberikan kemudahan bagi manusia</a:t>
            </a:r>
            <a:r>
              <a:rPr lang="id-ID" sz="1000" baseline="0" dirty="0">
                <a:latin typeface="Arial" panose="020B0604020202020204" pitchFamily="34" charset="0"/>
                <a:cs typeface="Arial" panose="020B0604020202020204" pitchFamily="34" charset="0"/>
              </a:rPr>
              <a:t> dan </a:t>
            </a:r>
            <a:r>
              <a:rPr lang="id-ID" sz="1000" dirty="0">
                <a:latin typeface="Arial" panose="020B0604020202020204" pitchFamily="34" charset="0"/>
                <a:cs typeface="Arial" panose="020B0604020202020204" pitchFamily="34" charset="0"/>
              </a:rPr>
              <a:t>dapat digunakan, serta diakses oleh banyak orang.</a:t>
            </a:r>
          </a:p>
          <a:p>
            <a:pPr algn="just"/>
            <a:endParaRPr lang="id-ID" sz="1000" dirty="0">
              <a:latin typeface="Arial" panose="020B0604020202020204" pitchFamily="34" charset="0"/>
              <a:cs typeface="Arial" panose="020B0604020202020204" pitchFamily="34" charset="0"/>
            </a:endParaRPr>
          </a:p>
        </p:txBody>
      </p:sp>
      <p:sp>
        <p:nvSpPr>
          <p:cNvPr id="307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C678F104-B84C-4152-B188-BA520A990B3D}" type="slidenum">
              <a:rPr lang="en-US" altLang="en-US">
                <a:latin typeface="Calibri" pitchFamily="34" charset="0"/>
              </a:rPr>
              <a:pPr/>
              <a:t>8</a:t>
            </a:fld>
            <a:endParaRPr lang="en-US" altLang="en-US">
              <a:latin typeface="Calibri" pitchFamily="34" charset="0"/>
            </a:endParaRPr>
          </a:p>
        </p:txBody>
      </p:sp>
    </p:spTree>
    <p:extLst>
      <p:ext uri="{BB962C8B-B14F-4D97-AF65-F5344CB8AC3E}">
        <p14:creationId xmlns:p14="http://schemas.microsoft.com/office/powerpoint/2010/main" val="1440228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id-ID" sz="1000" dirty="0">
                <a:latin typeface="Arial" panose="020B0604020202020204" pitchFamily="34" charset="0"/>
                <a:cs typeface="Arial" panose="020B0604020202020204" pitchFamily="34" charset="0"/>
              </a:rPr>
              <a:t>Revolusi industri 4.0 dapat memberikan kemudahan bagi manusia</a:t>
            </a:r>
            <a:r>
              <a:rPr lang="id-ID" sz="1000" baseline="0" dirty="0">
                <a:latin typeface="Arial" panose="020B0604020202020204" pitchFamily="34" charset="0"/>
                <a:cs typeface="Arial" panose="020B0604020202020204" pitchFamily="34" charset="0"/>
              </a:rPr>
              <a:t> dan </a:t>
            </a:r>
            <a:r>
              <a:rPr lang="id-ID" sz="1000" dirty="0">
                <a:latin typeface="Arial" panose="020B0604020202020204" pitchFamily="34" charset="0"/>
                <a:cs typeface="Arial" panose="020B0604020202020204" pitchFamily="34" charset="0"/>
              </a:rPr>
              <a:t>dapat digunakan, serta diakses oleh banyak orang.</a:t>
            </a:r>
          </a:p>
          <a:p>
            <a:pPr algn="just"/>
            <a:endParaRPr lang="id-ID" sz="1000" dirty="0">
              <a:latin typeface="Arial" panose="020B0604020202020204" pitchFamily="34" charset="0"/>
              <a:cs typeface="Arial" panose="020B0604020202020204" pitchFamily="34" charset="0"/>
            </a:endParaRPr>
          </a:p>
        </p:txBody>
      </p:sp>
      <p:sp>
        <p:nvSpPr>
          <p:cNvPr id="307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C678F104-B84C-4152-B188-BA520A990B3D}" type="slidenum">
              <a:rPr lang="en-US" altLang="en-US">
                <a:latin typeface="Calibri" pitchFamily="34" charset="0"/>
              </a:rPr>
              <a:pPr/>
              <a:t>9</a:t>
            </a:fld>
            <a:endParaRPr lang="en-US" altLang="en-US">
              <a:latin typeface="Calibri" pitchFamily="34" charset="0"/>
            </a:endParaRPr>
          </a:p>
        </p:txBody>
      </p:sp>
    </p:spTree>
    <p:extLst>
      <p:ext uri="{BB962C8B-B14F-4D97-AF65-F5344CB8AC3E}">
        <p14:creationId xmlns:p14="http://schemas.microsoft.com/office/powerpoint/2010/main" val="2863397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Beberapa</a:t>
            </a:r>
            <a:r>
              <a:rPr lang="en-US" dirty="0"/>
              <a:t> </a:t>
            </a:r>
            <a:r>
              <a:rPr lang="en-US" dirty="0" err="1"/>
              <a:t>contoh</a:t>
            </a:r>
            <a:r>
              <a:rPr lang="en-US" dirty="0"/>
              <a:t> </a:t>
            </a:r>
            <a:r>
              <a:rPr lang="en-US" dirty="0" err="1"/>
              <a:t>aplikasi</a:t>
            </a:r>
            <a:r>
              <a:rPr lang="en-US" dirty="0"/>
              <a:t> </a:t>
            </a:r>
            <a:r>
              <a:rPr lang="en-US" dirty="0" err="1"/>
              <a:t>kesehatan</a:t>
            </a:r>
            <a:r>
              <a:rPr lang="en-US" dirty="0"/>
              <a:t> </a:t>
            </a:r>
            <a:r>
              <a:rPr lang="en-US" dirty="0" err="1"/>
              <a:t>lainnya</a:t>
            </a:r>
            <a:r>
              <a:rPr lang="en-US" dirty="0"/>
              <a:t>.</a:t>
            </a:r>
          </a:p>
        </p:txBody>
      </p:sp>
      <p:sp>
        <p:nvSpPr>
          <p:cNvPr id="4" name="Slide Number Placeholder 3"/>
          <p:cNvSpPr>
            <a:spLocks noGrp="1"/>
          </p:cNvSpPr>
          <p:nvPr>
            <p:ph type="sldNum" sz="quarter" idx="10"/>
          </p:nvPr>
        </p:nvSpPr>
        <p:spPr/>
        <p:txBody>
          <a:bodyPr/>
          <a:lstStyle/>
          <a:p>
            <a:fld id="{6049A612-E897-491F-A7F7-47228FEB8C45}" type="slidenum">
              <a:rPr lang="en-US" smtClean="0"/>
              <a:pPr/>
              <a:t>12</a:t>
            </a:fld>
            <a:endParaRPr lang="en-US"/>
          </a:p>
        </p:txBody>
      </p:sp>
    </p:spTree>
    <p:extLst>
      <p:ext uri="{BB962C8B-B14F-4D97-AF65-F5344CB8AC3E}">
        <p14:creationId xmlns:p14="http://schemas.microsoft.com/office/powerpoint/2010/main" val="1501371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Hadirin</a:t>
            </a:r>
            <a:r>
              <a:rPr lang="en-US" dirty="0"/>
              <a:t> </a:t>
            </a:r>
            <a:r>
              <a:rPr lang="en-US" dirty="0" err="1"/>
              <a:t>sekalian</a:t>
            </a:r>
            <a:r>
              <a:rPr lang="en-US" dirty="0"/>
              <a:t>,</a:t>
            </a:r>
          </a:p>
          <a:p>
            <a:endParaRPr lang="en-US" dirty="0"/>
          </a:p>
          <a:p>
            <a:r>
              <a:rPr lang="en-US" dirty="0" err="1"/>
              <a:t>Inovasi</a:t>
            </a:r>
            <a:r>
              <a:rPr lang="en-US" dirty="0"/>
              <a:t> lain yang </a:t>
            </a:r>
            <a:r>
              <a:rPr lang="en-US" dirty="0" err="1"/>
              <a:t>dikembangkan</a:t>
            </a:r>
            <a:r>
              <a:rPr lang="en-US" baseline="0" dirty="0"/>
              <a:t> </a:t>
            </a:r>
            <a:r>
              <a:rPr lang="en-US" baseline="0" dirty="0" err="1"/>
              <a:t>adalah</a:t>
            </a:r>
            <a:r>
              <a:rPr lang="en-US" baseline="0" dirty="0"/>
              <a:t> </a:t>
            </a:r>
            <a:r>
              <a:rPr lang="en-US" sz="1200" b="1" i="0" kern="1200" dirty="0" err="1">
                <a:solidFill>
                  <a:schemeClr val="tx1"/>
                </a:solidFill>
                <a:effectLst/>
                <a:latin typeface="+mn-lt"/>
                <a:ea typeface="+mn-ea"/>
                <a:cs typeface="+mn-cs"/>
              </a:rPr>
              <a:t>sistem</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informasi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pelayanan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pasien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peserta</a:t>
            </a:r>
            <a:r>
              <a:rPr lang="en-US" sz="1200" b="0" i="0" kern="1200" dirty="0">
                <a:solidFill>
                  <a:schemeClr val="tx1"/>
                </a:solidFill>
                <a:effectLst/>
                <a:latin typeface="+mn-lt"/>
                <a:ea typeface="+mn-ea"/>
                <a:cs typeface="+mn-cs"/>
              </a:rPr>
              <a:t> BPJS </a:t>
            </a:r>
            <a:r>
              <a:rPr lang="en-US" sz="1200" b="0" i="0" kern="1200" dirty="0" err="1">
                <a:solidFill>
                  <a:schemeClr val="tx1"/>
                </a:solidFill>
                <a:effectLst/>
                <a:latin typeface="+mn-lt"/>
                <a:ea typeface="+mn-ea"/>
                <a:cs typeface="+mn-cs"/>
              </a:rPr>
              <a:t>Kesehatan</a:t>
            </a:r>
            <a:r>
              <a:rPr lang="en-US" sz="1200" b="0" i="0" kern="1200" dirty="0">
                <a:solidFill>
                  <a:schemeClr val="tx1"/>
                </a:solidFill>
                <a:effectLst/>
                <a:latin typeface="+mn-lt"/>
                <a:ea typeface="+mn-ea"/>
                <a:cs typeface="+mn-cs"/>
              </a:rPr>
              <a:t> yang </a:t>
            </a:r>
            <a:r>
              <a:rPr lang="en-US" sz="1200" b="0" i="0" kern="1200" dirty="0" err="1">
                <a:solidFill>
                  <a:schemeClr val="tx1"/>
                </a:solidFill>
                <a:effectLst/>
                <a:latin typeface="+mn-lt"/>
                <a:ea typeface="+mn-ea"/>
                <a:cs typeface="+mn-cs"/>
              </a:rPr>
              <a:t>diakses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secara</a:t>
            </a:r>
            <a:r>
              <a:rPr lang="en-US" sz="1200" b="0" i="0" kern="1200" dirty="0">
                <a:solidFill>
                  <a:schemeClr val="tx1"/>
                </a:solidFill>
                <a:effectLst/>
                <a:latin typeface="+mn-lt"/>
                <a:ea typeface="+mn-ea"/>
                <a:cs typeface="+mn-cs"/>
              </a:rPr>
              <a:t> online </a:t>
            </a:r>
            <a:r>
              <a:rPr lang="en-US" sz="1200" b="0" i="0" kern="1200" dirty="0" err="1">
                <a:solidFill>
                  <a:schemeClr val="tx1"/>
                </a:solidFill>
                <a:effectLst/>
                <a:latin typeface="+mn-lt"/>
                <a:ea typeface="+mn-ea"/>
                <a:cs typeface="+mn-cs"/>
              </a:rPr>
              <a:t>khusus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bagi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pengguna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fasilitas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kesehatan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tingkat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pertama</a:t>
            </a:r>
            <a:r>
              <a:rPr lang="en-US" sz="1200" b="0" i="0" kern="1200" dirty="0">
                <a:solidFill>
                  <a:schemeClr val="tx1"/>
                </a:solidFill>
                <a:effectLst/>
                <a:latin typeface="+mn-lt"/>
                <a:ea typeface="+mn-ea"/>
                <a:cs typeface="+mn-cs"/>
              </a:rPr>
              <a:t> (FKTP).</a:t>
            </a:r>
            <a:r>
              <a:rPr lang="en-US" baseline="0" dirty="0"/>
              <a:t> </a:t>
            </a:r>
          </a:p>
          <a:p>
            <a:endParaRPr lang="en-US" baseline="0" dirty="0"/>
          </a:p>
          <a:p>
            <a:pPr fontAlgn="base"/>
            <a:r>
              <a:rPr lang="en-US" sz="1200" b="0" i="0" kern="1200" dirty="0" err="1">
                <a:solidFill>
                  <a:schemeClr val="tx1"/>
                </a:solidFill>
                <a:effectLst/>
                <a:latin typeface="+mn-lt"/>
                <a:ea typeface="+mn-ea"/>
                <a:cs typeface="+mn-cs"/>
              </a:rPr>
              <a:t>Peserta</a:t>
            </a:r>
            <a:r>
              <a:rPr lang="en-US" sz="1200" b="0" i="0" kern="1200" dirty="0">
                <a:solidFill>
                  <a:schemeClr val="tx1"/>
                </a:solidFill>
                <a:effectLst/>
                <a:latin typeface="+mn-lt"/>
                <a:ea typeface="+mn-ea"/>
                <a:cs typeface="+mn-cs"/>
              </a:rPr>
              <a:t> yang </a:t>
            </a:r>
            <a:r>
              <a:rPr lang="en-US" sz="1200" b="0" i="0" kern="1200" dirty="0" err="1">
                <a:solidFill>
                  <a:schemeClr val="tx1"/>
                </a:solidFill>
                <a:effectLst/>
                <a:latin typeface="+mn-lt"/>
                <a:ea typeface="+mn-ea"/>
                <a:cs typeface="+mn-cs"/>
              </a:rPr>
              <a:t>ikut</a:t>
            </a:r>
            <a:r>
              <a:rPr lang="en-US" sz="1200" b="0" i="0" kern="1200" dirty="0">
                <a:solidFill>
                  <a:schemeClr val="tx1"/>
                </a:solidFill>
                <a:effectLst/>
                <a:latin typeface="+mn-lt"/>
                <a:ea typeface="+mn-ea"/>
                <a:cs typeface="+mn-cs"/>
              </a:rPr>
              <a:t> program BPJS </a:t>
            </a:r>
            <a:r>
              <a:rPr lang="en-US" sz="1200" b="0" i="0" kern="1200" dirty="0" err="1">
                <a:solidFill>
                  <a:schemeClr val="tx1"/>
                </a:solidFill>
                <a:effectLst/>
                <a:latin typeface="+mn-lt"/>
                <a:ea typeface="+mn-ea"/>
                <a:cs typeface="+mn-cs"/>
              </a:rPr>
              <a:t>Kesehatan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semakin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hari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kian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meningkat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rencana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targetnya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hingga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Tahun</a:t>
            </a:r>
            <a:r>
              <a:rPr lang="en-US" sz="1200" b="0" i="0" kern="1200" dirty="0">
                <a:solidFill>
                  <a:schemeClr val="tx1"/>
                </a:solidFill>
                <a:effectLst/>
                <a:latin typeface="+mn-lt"/>
                <a:ea typeface="+mn-ea"/>
                <a:cs typeface="+mn-cs"/>
              </a:rPr>
              <a:t> 2019 </a:t>
            </a:r>
            <a:r>
              <a:rPr lang="en-US" sz="1200" b="0" i="0" kern="1200" dirty="0" err="1">
                <a:solidFill>
                  <a:schemeClr val="tx1"/>
                </a:solidFill>
                <a:effectLst/>
                <a:latin typeface="+mn-lt"/>
                <a:ea typeface="+mn-ea"/>
                <a:cs typeface="+mn-cs"/>
              </a:rPr>
              <a:t>adalah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seluruh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penduduk</a:t>
            </a:r>
            <a:r>
              <a:rPr lang="en-US" sz="1200" b="0" i="0" kern="1200" dirty="0">
                <a:solidFill>
                  <a:schemeClr val="tx1"/>
                </a:solidFill>
                <a:effectLst/>
                <a:latin typeface="+mn-lt"/>
                <a:ea typeface="+mn-ea"/>
                <a:cs typeface="+mn-cs"/>
              </a:rPr>
              <a:t> Indonesia yang </a:t>
            </a:r>
            <a:r>
              <a:rPr lang="en-US" sz="1200" b="0" i="0" kern="1200" dirty="0" err="1">
                <a:solidFill>
                  <a:schemeClr val="tx1"/>
                </a:solidFill>
                <a:effectLst/>
                <a:latin typeface="+mn-lt"/>
                <a:ea typeface="+mn-ea"/>
                <a:cs typeface="+mn-cs"/>
              </a:rPr>
              <a:t>terdiri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dari</a:t>
            </a:r>
            <a:r>
              <a:rPr lang="en-US" sz="1200" b="0" i="0" kern="1200" dirty="0">
                <a:solidFill>
                  <a:schemeClr val="tx1"/>
                </a:solidFill>
                <a:effectLst/>
                <a:latin typeface="+mn-lt"/>
                <a:ea typeface="+mn-ea"/>
                <a:cs typeface="+mn-cs"/>
              </a:rPr>
              <a:t> 250 </a:t>
            </a:r>
            <a:r>
              <a:rPr lang="en-US" sz="1200" b="0" i="0" kern="1200" dirty="0" err="1">
                <a:solidFill>
                  <a:schemeClr val="tx1"/>
                </a:solidFill>
                <a:effectLst/>
                <a:latin typeface="+mn-lt"/>
                <a:ea typeface="+mn-ea"/>
                <a:cs typeface="+mn-cs"/>
              </a:rPr>
              <a:t>juta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jiwa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Untuk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mengantisipasi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hal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tersebut</a:t>
            </a:r>
            <a:r>
              <a:rPr lang="en-US" sz="1200" b="0" i="0" kern="1200" dirty="0">
                <a:solidFill>
                  <a:schemeClr val="tx1"/>
                </a:solidFill>
                <a:effectLst/>
                <a:latin typeface="+mn-lt"/>
                <a:ea typeface="+mn-ea"/>
                <a:cs typeface="+mn-cs"/>
              </a:rPr>
              <a:t>, BPJS </a:t>
            </a:r>
            <a:r>
              <a:rPr lang="en-US" sz="1200" b="0" i="0" kern="1200" dirty="0" err="1">
                <a:solidFill>
                  <a:schemeClr val="tx1"/>
                </a:solidFill>
                <a:effectLst/>
                <a:latin typeface="+mn-lt"/>
                <a:ea typeface="+mn-ea"/>
                <a:cs typeface="+mn-cs"/>
              </a:rPr>
              <a:t>Kesehatan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menerapkan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sistem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aplikasi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Pcare</a:t>
            </a:r>
            <a:r>
              <a:rPr lang="en-US" sz="1200" b="0" i="0" kern="1200" dirty="0">
                <a:solidFill>
                  <a:schemeClr val="tx1"/>
                </a:solidFill>
                <a:effectLst/>
                <a:latin typeface="+mn-lt"/>
                <a:ea typeface="+mn-ea"/>
                <a:cs typeface="+mn-cs"/>
              </a:rPr>
              <a:t> BPJS yang </a:t>
            </a:r>
            <a:r>
              <a:rPr lang="en-US" sz="1200" b="0" i="0" kern="1200" dirty="0" err="1">
                <a:solidFill>
                  <a:schemeClr val="tx1"/>
                </a:solidFill>
                <a:effectLst/>
                <a:latin typeface="+mn-lt"/>
                <a:ea typeface="+mn-ea"/>
                <a:cs typeface="+mn-cs"/>
              </a:rPr>
              <a:t>dijadikan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sistem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informasi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pelayanan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pasien</a:t>
            </a:r>
            <a:r>
              <a:rPr lang="en-US" sz="1200" b="0" i="0" kern="1200" dirty="0">
                <a:solidFill>
                  <a:schemeClr val="tx1"/>
                </a:solidFill>
                <a:effectLst/>
                <a:latin typeface="+mn-lt"/>
                <a:ea typeface="+mn-ea"/>
                <a:cs typeface="+mn-cs"/>
              </a:rPr>
              <a:t> yang </a:t>
            </a:r>
            <a:r>
              <a:rPr lang="en-US" sz="1200" b="0" i="0" kern="1200" dirty="0" err="1">
                <a:solidFill>
                  <a:schemeClr val="tx1"/>
                </a:solidFill>
                <a:effectLst/>
                <a:latin typeface="+mn-lt"/>
                <a:ea typeface="+mn-ea"/>
                <a:cs typeface="+mn-cs"/>
              </a:rPr>
              <a:t>saling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terintegrasi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banyak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Klinik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Puskesmas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Dokter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Keluarga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sudah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menerapkan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standar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operasional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prosedur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sesuai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dengan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pelayanan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Pcare</a:t>
            </a:r>
            <a:r>
              <a:rPr lang="en-US" sz="1200" b="0" i="0" kern="1200" dirty="0">
                <a:solidFill>
                  <a:schemeClr val="tx1"/>
                </a:solidFill>
                <a:effectLst/>
                <a:latin typeface="+mn-lt"/>
                <a:ea typeface="+mn-ea"/>
                <a:cs typeface="+mn-cs"/>
              </a:rPr>
              <a:t> BPJS </a:t>
            </a:r>
            <a:r>
              <a:rPr lang="en-US" sz="1200" b="0" i="0" kern="1200" dirty="0" err="1">
                <a:solidFill>
                  <a:schemeClr val="tx1"/>
                </a:solidFill>
                <a:effectLst/>
                <a:latin typeface="+mn-lt"/>
                <a:ea typeface="+mn-ea"/>
                <a:cs typeface="+mn-cs"/>
              </a:rPr>
              <a:t>Kesehatan</a:t>
            </a:r>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6049A612-E897-491F-A7F7-47228FEB8C45}" type="slidenum">
              <a:rPr lang="en-US" smtClean="0"/>
              <a:pPr/>
              <a:t>17</a:t>
            </a:fld>
            <a:endParaRPr lang="en-US"/>
          </a:p>
        </p:txBody>
      </p:sp>
    </p:spTree>
    <p:extLst>
      <p:ext uri="{BB962C8B-B14F-4D97-AF65-F5344CB8AC3E}">
        <p14:creationId xmlns:p14="http://schemas.microsoft.com/office/powerpoint/2010/main" val="190527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id-ID" sz="1100" baseline="0" dirty="0">
                <a:solidFill>
                  <a:schemeClr val="bg1"/>
                </a:solidFill>
                <a:effectLst/>
                <a:latin typeface="Arial" pitchFamily="34" charset="0"/>
                <a:cs typeface="Arial" pitchFamily="34" charset="0"/>
              </a:rPr>
              <a:t>Sebagai penutup dapat kami sampaikan bahwa;</a:t>
            </a:r>
            <a:endParaRPr lang="id-ID" sz="1100" dirty="0">
              <a:solidFill>
                <a:schemeClr val="bg1"/>
              </a:solidFill>
              <a:effectLst/>
              <a:latin typeface="Arial" pitchFamily="34" charset="0"/>
              <a:cs typeface="Arial" pitchFamily="34" charset="0"/>
            </a:endParaRPr>
          </a:p>
          <a:p>
            <a:pPr marL="455613" marR="0" lvl="0" indent="-360363" algn="just" defTabSz="914278" rtl="0" eaLnBrk="1" fontAlgn="auto" latinLnBrk="0" hangingPunct="1">
              <a:lnSpc>
                <a:spcPct val="100000"/>
              </a:lnSpc>
              <a:spcBef>
                <a:spcPts val="0"/>
              </a:spcBef>
              <a:spcAft>
                <a:spcPts val="0"/>
              </a:spcAft>
              <a:buClrTx/>
              <a:buSzTx/>
              <a:buFont typeface="+mj-lt"/>
              <a:buAutoNum type="arabicPeriod"/>
              <a:tabLst/>
              <a:defRPr/>
            </a:pPr>
            <a:r>
              <a:rPr lang="en-US" sz="1200" b="1" dirty="0" err="1"/>
              <a:t>Teknologi</a:t>
            </a:r>
            <a:r>
              <a:rPr lang="en-US" sz="1200" b="1" dirty="0"/>
              <a:t> </a:t>
            </a:r>
            <a:r>
              <a:rPr lang="en-US" sz="1200" b="1" dirty="0" err="1"/>
              <a:t>terus</a:t>
            </a:r>
            <a:r>
              <a:rPr lang="en-US" sz="1200" b="1" dirty="0"/>
              <a:t> </a:t>
            </a:r>
            <a:r>
              <a:rPr lang="en-US" sz="1200" b="1" dirty="0" err="1"/>
              <a:t>berkembang,dengan</a:t>
            </a:r>
            <a:r>
              <a:rPr lang="en-US" sz="1200" b="1" dirty="0"/>
              <a:t> </a:t>
            </a:r>
            <a:r>
              <a:rPr lang="en-US" sz="1200" b="1" dirty="0" err="1"/>
              <a:t>kecepatan</a:t>
            </a:r>
            <a:r>
              <a:rPr lang="en-US" sz="1200" b="1" dirty="0"/>
              <a:t> </a:t>
            </a:r>
            <a:r>
              <a:rPr lang="en-US" sz="1200" b="1" dirty="0" err="1"/>
              <a:t>tinggi</a:t>
            </a:r>
            <a:r>
              <a:rPr lang="en-US" sz="1200" b="1" baseline="0" dirty="0"/>
              <a:t> </a:t>
            </a:r>
            <a:r>
              <a:rPr lang="en-US" sz="1200" b="1" baseline="0" dirty="0" err="1"/>
              <a:t>perlu</a:t>
            </a:r>
            <a:r>
              <a:rPr lang="en-US" sz="1200" b="1" baseline="0" dirty="0"/>
              <a:t> </a:t>
            </a:r>
            <a:r>
              <a:rPr lang="en-US" sz="1200" b="1" baseline="0" dirty="0" err="1"/>
              <a:t>direspon</a:t>
            </a:r>
            <a:r>
              <a:rPr lang="en-US" sz="1200" b="1" baseline="0" dirty="0"/>
              <a:t> </a:t>
            </a:r>
            <a:r>
              <a:rPr lang="en-US" sz="1200" b="1" baseline="0" dirty="0" err="1"/>
              <a:t>dengan</a:t>
            </a:r>
            <a:r>
              <a:rPr lang="en-US" sz="1200" b="1" baseline="0" dirty="0"/>
              <a:t> </a:t>
            </a:r>
            <a:r>
              <a:rPr lang="en-US" sz="1200" b="1" baseline="0" dirty="0" err="1"/>
              <a:t>positif</a:t>
            </a:r>
            <a:r>
              <a:rPr lang="en-US" sz="1200" b="1" baseline="0" dirty="0"/>
              <a:t> </a:t>
            </a:r>
            <a:r>
              <a:rPr lang="en-US" sz="1200" b="1" baseline="0" dirty="0" err="1"/>
              <a:t>dan</a:t>
            </a:r>
            <a:r>
              <a:rPr lang="en-US" sz="1200" b="1" baseline="0" dirty="0"/>
              <a:t> </a:t>
            </a:r>
            <a:r>
              <a:rPr lang="en-US" sz="1200" b="1" baseline="0" dirty="0" err="1"/>
              <a:t>baik</a:t>
            </a:r>
            <a:r>
              <a:rPr lang="en-US" sz="1200" b="1" baseline="0" dirty="0"/>
              <a:t> </a:t>
            </a:r>
          </a:p>
          <a:p>
            <a:pPr marL="455613" marR="0" lvl="0" indent="-360363" algn="just" defTabSz="914278" rtl="0" eaLnBrk="1" fontAlgn="auto" latinLnBrk="0" hangingPunct="1">
              <a:lnSpc>
                <a:spcPct val="100000"/>
              </a:lnSpc>
              <a:spcBef>
                <a:spcPts val="0"/>
              </a:spcBef>
              <a:spcAft>
                <a:spcPts val="0"/>
              </a:spcAft>
              <a:buClrTx/>
              <a:buSzTx/>
              <a:buFont typeface="+mj-lt"/>
              <a:buAutoNum type="arabicPeriod"/>
              <a:tabLst/>
              <a:defRPr/>
            </a:pPr>
            <a:r>
              <a:rPr lang="id-ID" sz="1200" b="1" dirty="0">
                <a:latin typeface="Arial" pitchFamily="34" charset="0"/>
                <a:cs typeface="Arial" pitchFamily="34" charset="0"/>
              </a:rPr>
              <a:t>Revolusi industri 4.0 dapat menguatkan implementasi </a:t>
            </a:r>
            <a:r>
              <a:rPr lang="en-US" sz="1200" b="1" dirty="0" err="1">
                <a:latin typeface="Arial" pitchFamily="34" charset="0"/>
                <a:cs typeface="Arial" pitchFamily="34" charset="0"/>
              </a:rPr>
              <a:t>Bidang</a:t>
            </a:r>
            <a:r>
              <a:rPr lang="en-US" sz="1200" b="1" dirty="0">
                <a:latin typeface="Arial" pitchFamily="34" charset="0"/>
                <a:cs typeface="Arial" pitchFamily="34" charset="0"/>
              </a:rPr>
              <a:t> </a:t>
            </a:r>
            <a:r>
              <a:rPr lang="en-US" sz="1200" b="1" dirty="0" err="1">
                <a:latin typeface="Arial" pitchFamily="34" charset="0"/>
                <a:cs typeface="Arial" pitchFamily="34" charset="0"/>
              </a:rPr>
              <a:t>Kesehatan</a:t>
            </a:r>
            <a:r>
              <a:rPr lang="en-US" sz="1200" b="1" dirty="0">
                <a:latin typeface="Arial" pitchFamily="34" charset="0"/>
                <a:cs typeface="Arial" pitchFamily="34" charset="0"/>
              </a:rPr>
              <a:t> </a:t>
            </a:r>
            <a:r>
              <a:rPr lang="id-ID" sz="1200" b="1" dirty="0">
                <a:latin typeface="Arial" pitchFamily="34" charset="0"/>
                <a:cs typeface="Arial" pitchFamily="34" charset="0"/>
              </a:rPr>
              <a:t>melalui pemanfaatan teknologi baik dalam hal pelayanan maupun manajemen</a:t>
            </a:r>
            <a:r>
              <a:rPr lang="en-US" sz="1200" b="1" dirty="0">
                <a:latin typeface="Arial" pitchFamily="34" charset="0"/>
                <a:cs typeface="Arial" pitchFamily="34" charset="0"/>
              </a:rPr>
              <a:t>.</a:t>
            </a:r>
            <a:endParaRPr lang="id-ID" sz="1200" b="1" dirty="0">
              <a:latin typeface="Arial" pitchFamily="34" charset="0"/>
              <a:cs typeface="Arial" pitchFamily="34" charset="0"/>
            </a:endParaRPr>
          </a:p>
          <a:p>
            <a:pPr marL="455613" marR="0" lvl="0" indent="-360363" algn="just" defTabSz="914278" rtl="0" eaLnBrk="1" fontAlgn="auto" latinLnBrk="0" hangingPunct="1">
              <a:lnSpc>
                <a:spcPct val="100000"/>
              </a:lnSpc>
              <a:spcBef>
                <a:spcPts val="0"/>
              </a:spcBef>
              <a:spcAft>
                <a:spcPts val="0"/>
              </a:spcAft>
              <a:buClrTx/>
              <a:buSzTx/>
              <a:buFont typeface="+mj-lt"/>
              <a:buAutoNum type="arabicPeriod"/>
              <a:tabLst/>
              <a:defRPr/>
            </a:pPr>
            <a:r>
              <a:rPr lang="en-US" b="1" dirty="0" err="1">
                <a:effectLst/>
                <a:latin typeface="+mn-lt"/>
                <a:cs typeface="Arial" pitchFamily="34" charset="0"/>
              </a:rPr>
              <a:t>Kemajuan</a:t>
            </a:r>
            <a:r>
              <a:rPr lang="en-US" b="1" dirty="0">
                <a:effectLst/>
                <a:latin typeface="+mn-lt"/>
                <a:cs typeface="Arial" pitchFamily="34" charset="0"/>
              </a:rPr>
              <a:t> </a:t>
            </a:r>
            <a:r>
              <a:rPr lang="en-US" b="1" dirty="0" err="1">
                <a:effectLst/>
                <a:latin typeface="+mn-lt"/>
                <a:cs typeface="Arial" pitchFamily="34" charset="0"/>
              </a:rPr>
              <a:t>teknologi</a:t>
            </a:r>
            <a:r>
              <a:rPr lang="en-US" b="1" dirty="0">
                <a:effectLst/>
                <a:latin typeface="+mn-lt"/>
                <a:cs typeface="Arial" pitchFamily="34" charset="0"/>
              </a:rPr>
              <a:t> </a:t>
            </a:r>
            <a:r>
              <a:rPr lang="en-US" b="1" dirty="0" err="1">
                <a:effectLst/>
                <a:latin typeface="+mn-lt"/>
                <a:cs typeface="Arial" pitchFamily="34" charset="0"/>
              </a:rPr>
              <a:t>perlu</a:t>
            </a:r>
            <a:r>
              <a:rPr lang="en-US" b="1" dirty="0">
                <a:effectLst/>
                <a:latin typeface="+mn-lt"/>
                <a:cs typeface="Arial" pitchFamily="34" charset="0"/>
              </a:rPr>
              <a:t> </a:t>
            </a:r>
            <a:r>
              <a:rPr lang="en-US" b="1" dirty="0" err="1">
                <a:effectLst/>
                <a:latin typeface="+mn-lt"/>
                <a:cs typeface="Arial" pitchFamily="34" charset="0"/>
              </a:rPr>
              <a:t>diantisipasi</a:t>
            </a:r>
            <a:r>
              <a:rPr lang="en-US" b="1" dirty="0">
                <a:effectLst/>
                <a:latin typeface="+mn-lt"/>
                <a:cs typeface="Arial" pitchFamily="34" charset="0"/>
              </a:rPr>
              <a:t> </a:t>
            </a:r>
            <a:r>
              <a:rPr lang="en-US" b="1" dirty="0" err="1">
                <a:effectLst/>
                <a:latin typeface="+mn-lt"/>
                <a:cs typeface="Arial" pitchFamily="34" charset="0"/>
              </a:rPr>
              <a:t>karena</a:t>
            </a:r>
            <a:r>
              <a:rPr lang="en-US" b="1" dirty="0">
                <a:effectLst/>
                <a:latin typeface="+mn-lt"/>
                <a:cs typeface="Arial" pitchFamily="34" charset="0"/>
              </a:rPr>
              <a:t> </a:t>
            </a:r>
            <a:r>
              <a:rPr lang="en-US" b="1" dirty="0" err="1">
                <a:effectLst/>
                <a:latin typeface="+mn-lt"/>
                <a:cs typeface="Arial" pitchFamily="34" charset="0"/>
              </a:rPr>
              <a:t>berdampak</a:t>
            </a:r>
            <a:r>
              <a:rPr lang="en-US" b="1" dirty="0">
                <a:effectLst/>
                <a:latin typeface="+mn-lt"/>
                <a:cs typeface="Arial" pitchFamily="34" charset="0"/>
              </a:rPr>
              <a:t> </a:t>
            </a:r>
            <a:r>
              <a:rPr lang="en-US" b="1" dirty="0" err="1">
                <a:effectLst/>
                <a:latin typeface="+mn-lt"/>
                <a:cs typeface="Arial" pitchFamily="34" charset="0"/>
              </a:rPr>
              <a:t>pada</a:t>
            </a:r>
            <a:r>
              <a:rPr lang="en-US" b="1" dirty="0">
                <a:effectLst/>
                <a:latin typeface="+mn-lt"/>
                <a:cs typeface="Arial" pitchFamily="34" charset="0"/>
              </a:rPr>
              <a:t> </a:t>
            </a:r>
            <a:r>
              <a:rPr lang="en-US" b="1" dirty="0" err="1">
                <a:effectLst/>
                <a:latin typeface="+mn-lt"/>
                <a:cs typeface="Arial" pitchFamily="34" charset="0"/>
              </a:rPr>
              <a:t>pergeseran</a:t>
            </a:r>
            <a:r>
              <a:rPr lang="en-US" b="1" baseline="0" dirty="0">
                <a:effectLst/>
                <a:latin typeface="+mn-lt"/>
                <a:cs typeface="Arial" pitchFamily="34" charset="0"/>
              </a:rPr>
              <a:t> </a:t>
            </a:r>
            <a:r>
              <a:rPr lang="en-US" b="1" dirty="0" err="1">
                <a:effectLst/>
                <a:latin typeface="+mn-lt"/>
                <a:cs typeface="Arial" pitchFamily="34" charset="0"/>
              </a:rPr>
              <a:t>pola</a:t>
            </a:r>
            <a:r>
              <a:rPr lang="en-US" b="1" dirty="0">
                <a:effectLst/>
                <a:latin typeface="+mn-lt"/>
                <a:cs typeface="Arial" pitchFamily="34" charset="0"/>
              </a:rPr>
              <a:t> </a:t>
            </a:r>
            <a:r>
              <a:rPr lang="en-US" b="1" dirty="0" err="1">
                <a:effectLst/>
                <a:latin typeface="+mn-lt"/>
                <a:cs typeface="Arial" pitchFamily="34" charset="0"/>
              </a:rPr>
              <a:t>penyakit</a:t>
            </a:r>
            <a:r>
              <a:rPr lang="en-US" b="1" dirty="0">
                <a:effectLst/>
                <a:latin typeface="+mn-lt"/>
                <a:cs typeface="Arial" pitchFamily="34" charset="0"/>
              </a:rPr>
              <a:t> </a:t>
            </a:r>
            <a:r>
              <a:rPr lang="en-US" b="1" dirty="0" err="1">
                <a:effectLst/>
                <a:latin typeface="+mn-lt"/>
                <a:cs typeface="Arial" pitchFamily="34" charset="0"/>
              </a:rPr>
              <a:t>dan</a:t>
            </a:r>
            <a:r>
              <a:rPr lang="en-US" b="1" dirty="0">
                <a:effectLst/>
                <a:latin typeface="+mn-lt"/>
                <a:cs typeface="Arial" pitchFamily="34" charset="0"/>
              </a:rPr>
              <a:t> </a:t>
            </a:r>
            <a:r>
              <a:rPr lang="en-US" b="1" dirty="0" err="1">
                <a:effectLst/>
                <a:latin typeface="+mn-lt"/>
                <a:cs typeface="Arial" pitchFamily="34" charset="0"/>
              </a:rPr>
              <a:t>resiko</a:t>
            </a:r>
            <a:r>
              <a:rPr lang="en-US" b="1" baseline="0" dirty="0">
                <a:effectLst/>
                <a:latin typeface="+mn-lt"/>
                <a:cs typeface="Arial" pitchFamily="34" charset="0"/>
              </a:rPr>
              <a:t> </a:t>
            </a:r>
            <a:r>
              <a:rPr lang="en-US" b="1" baseline="0" dirty="0" err="1">
                <a:effectLst/>
                <a:latin typeface="+mn-lt"/>
                <a:cs typeface="Arial" pitchFamily="34" charset="0"/>
              </a:rPr>
              <a:t>kesehatan</a:t>
            </a:r>
            <a:r>
              <a:rPr lang="en-US" b="1" baseline="0" dirty="0">
                <a:effectLst/>
                <a:latin typeface="+mn-lt"/>
                <a:cs typeface="Arial" pitchFamily="34" charset="0"/>
              </a:rPr>
              <a:t> </a:t>
            </a:r>
          </a:p>
          <a:p>
            <a:pPr marL="455613" marR="0" lvl="0" indent="-360363" algn="just" defTabSz="914278" rtl="0" eaLnBrk="1" fontAlgn="auto" latinLnBrk="0" hangingPunct="1">
              <a:lnSpc>
                <a:spcPct val="100000"/>
              </a:lnSpc>
              <a:spcBef>
                <a:spcPts val="0"/>
              </a:spcBef>
              <a:spcAft>
                <a:spcPts val="0"/>
              </a:spcAft>
              <a:buClrTx/>
              <a:buSzTx/>
              <a:buFont typeface="+mj-lt"/>
              <a:buAutoNum type="arabicPeriod"/>
              <a:tabLst/>
              <a:defRPr/>
            </a:pPr>
            <a:r>
              <a:rPr lang="en-US" b="1" dirty="0" err="1">
                <a:effectLst/>
                <a:latin typeface="+mn-lt"/>
                <a:cs typeface="Arial" pitchFamily="34" charset="0"/>
              </a:rPr>
              <a:t>Dengan</a:t>
            </a:r>
            <a:r>
              <a:rPr lang="en-US" b="1" dirty="0">
                <a:effectLst/>
                <a:latin typeface="+mn-lt"/>
                <a:cs typeface="Arial" pitchFamily="34" charset="0"/>
              </a:rPr>
              <a:t> </a:t>
            </a:r>
            <a:r>
              <a:rPr lang="en-US" b="1" dirty="0" err="1">
                <a:effectLst/>
                <a:latin typeface="+mn-lt"/>
                <a:cs typeface="Arial" pitchFamily="34" charset="0"/>
              </a:rPr>
              <a:t>adanya</a:t>
            </a:r>
            <a:r>
              <a:rPr lang="en-US" b="1" dirty="0">
                <a:effectLst/>
                <a:latin typeface="+mn-lt"/>
                <a:cs typeface="Arial" pitchFamily="34" charset="0"/>
              </a:rPr>
              <a:t> </a:t>
            </a:r>
            <a:r>
              <a:rPr lang="en-US" b="1" dirty="0" err="1">
                <a:latin typeface="+mn-lt"/>
              </a:rPr>
              <a:t>teknologi</a:t>
            </a:r>
            <a:r>
              <a:rPr lang="en-US" b="1" dirty="0">
                <a:latin typeface="+mn-lt"/>
              </a:rPr>
              <a:t> </a:t>
            </a:r>
            <a:r>
              <a:rPr lang="en-US" b="1" dirty="0" err="1">
                <a:latin typeface="+mn-lt"/>
              </a:rPr>
              <a:t>maju</a:t>
            </a:r>
            <a:r>
              <a:rPr lang="en-US" b="1" dirty="0">
                <a:latin typeface="+mn-lt"/>
              </a:rPr>
              <a:t> </a:t>
            </a:r>
            <a:r>
              <a:rPr lang="en-US" b="1" dirty="0" err="1">
                <a:latin typeface="+mn-lt"/>
              </a:rPr>
              <a:t>terjangkau</a:t>
            </a:r>
            <a:r>
              <a:rPr lang="en-US" b="1" dirty="0">
                <a:latin typeface="+mn-lt"/>
              </a:rPr>
              <a:t>, </a:t>
            </a:r>
            <a:r>
              <a:rPr lang="en-US" b="1" dirty="0" err="1">
                <a:latin typeface="+mn-lt"/>
              </a:rPr>
              <a:t>tidak</a:t>
            </a:r>
            <a:r>
              <a:rPr lang="en-US" b="1" dirty="0">
                <a:latin typeface="+mn-lt"/>
              </a:rPr>
              <a:t> </a:t>
            </a:r>
            <a:r>
              <a:rPr lang="en-US" b="1" dirty="0" err="1">
                <a:latin typeface="+mn-lt"/>
              </a:rPr>
              <a:t>menyebabkan</a:t>
            </a:r>
            <a:r>
              <a:rPr lang="en-US" b="1" dirty="0">
                <a:latin typeface="+mn-lt"/>
              </a:rPr>
              <a:t> </a:t>
            </a:r>
            <a:r>
              <a:rPr lang="en-US" b="1" dirty="0" err="1">
                <a:latin typeface="+mn-lt"/>
              </a:rPr>
              <a:t>jurang</a:t>
            </a:r>
            <a:r>
              <a:rPr lang="en-US" b="1" dirty="0">
                <a:latin typeface="+mn-lt"/>
              </a:rPr>
              <a:t> </a:t>
            </a:r>
            <a:r>
              <a:rPr lang="en-US" b="1" dirty="0" err="1">
                <a:latin typeface="+mn-lt"/>
              </a:rPr>
              <a:t>kesenjangan</a:t>
            </a:r>
            <a:r>
              <a:rPr lang="en-US" b="1" dirty="0">
                <a:latin typeface="+mn-lt"/>
              </a:rPr>
              <a:t>, </a:t>
            </a:r>
            <a:r>
              <a:rPr lang="en-US" b="1" dirty="0" err="1">
                <a:latin typeface="+mn-lt"/>
              </a:rPr>
              <a:t>semakin</a:t>
            </a:r>
            <a:r>
              <a:rPr lang="en-US" b="1" dirty="0">
                <a:latin typeface="+mn-lt"/>
              </a:rPr>
              <a:t> </a:t>
            </a:r>
            <a:r>
              <a:rPr lang="en-US" b="1" dirty="0" err="1">
                <a:latin typeface="+mn-lt"/>
              </a:rPr>
              <a:t>murah</a:t>
            </a:r>
            <a:r>
              <a:rPr lang="en-US" b="1" dirty="0">
                <a:latin typeface="+mn-lt"/>
              </a:rPr>
              <a:t>, </a:t>
            </a:r>
            <a:r>
              <a:rPr lang="en-US" b="1" dirty="0" err="1">
                <a:latin typeface="+mn-lt"/>
              </a:rPr>
              <a:t>meningkatkan</a:t>
            </a:r>
            <a:r>
              <a:rPr lang="en-US" b="1" dirty="0">
                <a:latin typeface="+mn-lt"/>
              </a:rPr>
              <a:t> </a:t>
            </a:r>
            <a:r>
              <a:rPr lang="en-US" b="1" dirty="0" err="1">
                <a:latin typeface="+mn-lt"/>
              </a:rPr>
              <a:t>kesehatan</a:t>
            </a:r>
            <a:r>
              <a:rPr lang="en-US" b="1" dirty="0">
                <a:latin typeface="+mn-lt"/>
              </a:rPr>
              <a:t> </a:t>
            </a:r>
            <a:r>
              <a:rPr lang="en-US" b="1" dirty="0" err="1">
                <a:latin typeface="+mn-lt"/>
              </a:rPr>
              <a:t>dan</a:t>
            </a:r>
            <a:r>
              <a:rPr lang="en-US" b="1" dirty="0">
                <a:latin typeface="+mn-lt"/>
              </a:rPr>
              <a:t> </a:t>
            </a:r>
            <a:r>
              <a:rPr lang="en-US" b="1" dirty="0" err="1">
                <a:latin typeface="+mn-lt"/>
              </a:rPr>
              <a:t>kesejahteraan</a:t>
            </a:r>
            <a:r>
              <a:rPr lang="en-US" b="1" dirty="0">
                <a:latin typeface="+mn-lt"/>
              </a:rPr>
              <a:t>, </a:t>
            </a:r>
            <a:r>
              <a:rPr lang="en-US" b="1" dirty="0" err="1">
                <a:latin typeface="+mn-lt"/>
              </a:rPr>
              <a:t>diterima</a:t>
            </a:r>
            <a:r>
              <a:rPr lang="en-US" b="1" dirty="0">
                <a:latin typeface="+mn-lt"/>
              </a:rPr>
              <a:t> </a:t>
            </a:r>
            <a:r>
              <a:rPr lang="en-US" b="1" dirty="0" err="1">
                <a:latin typeface="+mn-lt"/>
              </a:rPr>
              <a:t>oleh</a:t>
            </a:r>
            <a:r>
              <a:rPr lang="en-US" b="1" dirty="0">
                <a:latin typeface="+mn-lt"/>
              </a:rPr>
              <a:t> </a:t>
            </a:r>
            <a:r>
              <a:rPr lang="en-US" b="1" dirty="0" err="1">
                <a:latin typeface="+mn-lt"/>
              </a:rPr>
              <a:t>masyarakat</a:t>
            </a:r>
            <a:r>
              <a:rPr lang="en-US" b="1" dirty="0">
                <a:latin typeface="+mn-lt"/>
              </a:rPr>
              <a:t> </a:t>
            </a:r>
            <a:r>
              <a:rPr lang="en-US" b="1" dirty="0" err="1">
                <a:latin typeface="+mn-lt"/>
              </a:rPr>
              <a:t>dan</a:t>
            </a:r>
            <a:r>
              <a:rPr lang="en-US" b="1" dirty="0">
                <a:latin typeface="+mn-lt"/>
              </a:rPr>
              <a:t> </a:t>
            </a:r>
            <a:r>
              <a:rPr lang="en-US" b="1" dirty="0" err="1">
                <a:latin typeface="+mn-lt"/>
              </a:rPr>
              <a:t>profesi</a:t>
            </a:r>
            <a:r>
              <a:rPr lang="en-US" b="1" dirty="0">
                <a:latin typeface="+mn-lt"/>
              </a:rPr>
              <a:t> </a:t>
            </a:r>
            <a:r>
              <a:rPr lang="en-US" b="1" dirty="0" err="1">
                <a:latin typeface="+mn-lt"/>
              </a:rPr>
              <a:t>kesehatan</a:t>
            </a:r>
            <a:endParaRPr lang="en-US" b="1" dirty="0">
              <a:latin typeface="+mn-lt"/>
            </a:endParaRPr>
          </a:p>
          <a:p>
            <a:pPr marL="455613" marR="0" lvl="0" indent="-360363" algn="just" defTabSz="914278" rtl="0" eaLnBrk="1" fontAlgn="auto" latinLnBrk="0" hangingPunct="1">
              <a:lnSpc>
                <a:spcPct val="100000"/>
              </a:lnSpc>
              <a:spcBef>
                <a:spcPts val="0"/>
              </a:spcBef>
              <a:spcAft>
                <a:spcPts val="0"/>
              </a:spcAft>
              <a:buClrTx/>
              <a:buSzTx/>
              <a:buFont typeface="+mj-lt"/>
              <a:buAutoNum type="arabicPeriod"/>
              <a:tabLst/>
              <a:defRPr/>
            </a:pPr>
            <a:r>
              <a:rPr lang="en-US" sz="1200" b="1" dirty="0" err="1"/>
              <a:t>Kemajuan</a:t>
            </a:r>
            <a:r>
              <a:rPr lang="en-US" sz="1200" b="1" dirty="0"/>
              <a:t> </a:t>
            </a:r>
            <a:r>
              <a:rPr lang="en-US" sz="1200" b="1" dirty="0" err="1"/>
              <a:t>teknologi</a:t>
            </a:r>
            <a:r>
              <a:rPr lang="en-US" sz="1200" b="1" dirty="0"/>
              <a:t> </a:t>
            </a:r>
            <a:r>
              <a:rPr lang="en-US" sz="1200" b="1" dirty="0" err="1"/>
              <a:t>diimbangi</a:t>
            </a:r>
            <a:r>
              <a:rPr lang="en-US" sz="1200" b="1" dirty="0"/>
              <a:t> </a:t>
            </a:r>
            <a:r>
              <a:rPr lang="en-US" sz="1200" b="1" dirty="0" err="1"/>
              <a:t>dengan</a:t>
            </a:r>
            <a:r>
              <a:rPr lang="en-US" sz="1200" b="1" dirty="0"/>
              <a:t>: </a:t>
            </a:r>
          </a:p>
          <a:p>
            <a:pPr marL="723838" marR="0" lvl="1" indent="-171450" algn="just" defTabSz="914278" rtl="0" eaLnBrk="1" fontAlgn="auto" latinLnBrk="0" hangingPunct="1">
              <a:lnSpc>
                <a:spcPct val="100000"/>
              </a:lnSpc>
              <a:spcBef>
                <a:spcPts val="0"/>
              </a:spcBef>
              <a:spcAft>
                <a:spcPts val="0"/>
              </a:spcAft>
              <a:buClrTx/>
              <a:buSzTx/>
              <a:buFont typeface="Arial"/>
              <a:buChar char="•"/>
              <a:tabLst/>
              <a:defRPr/>
            </a:pPr>
            <a:r>
              <a:rPr lang="en-US" sz="1200" b="1" dirty="0" err="1"/>
              <a:t>regulasi</a:t>
            </a:r>
            <a:r>
              <a:rPr lang="en-US" sz="1200" b="1" dirty="0"/>
              <a:t> yang </a:t>
            </a:r>
            <a:r>
              <a:rPr lang="en-US" sz="1200" b="1" dirty="0" err="1"/>
              <a:t>adaptif</a:t>
            </a:r>
            <a:r>
              <a:rPr lang="en-US" sz="1200" b="1" dirty="0"/>
              <a:t>, </a:t>
            </a:r>
            <a:r>
              <a:rPr lang="en-US" sz="1200" b="1" dirty="0" err="1"/>
              <a:t>kolaboratif</a:t>
            </a:r>
            <a:r>
              <a:rPr lang="en-US" sz="1200" b="1" dirty="0"/>
              <a:t>, </a:t>
            </a:r>
            <a:r>
              <a:rPr lang="en-US" sz="1200" b="1" dirty="0" err="1"/>
              <a:t>menjunjung</a:t>
            </a:r>
            <a:r>
              <a:rPr lang="en-US" sz="1200" b="1" dirty="0"/>
              <a:t> </a:t>
            </a:r>
            <a:r>
              <a:rPr lang="en-US" sz="1200" b="1" dirty="0" err="1"/>
              <a:t>tinggi</a:t>
            </a:r>
            <a:r>
              <a:rPr lang="en-US" sz="1200" b="1" dirty="0"/>
              <a:t> </a:t>
            </a:r>
            <a:r>
              <a:rPr lang="en-US" sz="1200" b="1" dirty="0" err="1"/>
              <a:t>etika</a:t>
            </a:r>
            <a:r>
              <a:rPr lang="en-US" sz="1200" b="1" dirty="0"/>
              <a:t>, </a:t>
            </a:r>
          </a:p>
          <a:p>
            <a:pPr marL="723838" marR="0" lvl="1" indent="-171450" algn="just" defTabSz="914278" rtl="0" eaLnBrk="1" fontAlgn="auto" latinLnBrk="0" hangingPunct="1">
              <a:lnSpc>
                <a:spcPct val="100000"/>
              </a:lnSpc>
              <a:spcBef>
                <a:spcPts val="0"/>
              </a:spcBef>
              <a:spcAft>
                <a:spcPts val="0"/>
              </a:spcAft>
              <a:buClrTx/>
              <a:buSzTx/>
              <a:buFont typeface="Arial"/>
              <a:buChar char="•"/>
              <a:tabLst/>
              <a:defRPr/>
            </a:pPr>
            <a:r>
              <a:rPr lang="en-US" sz="1200" b="1" dirty="0" err="1"/>
              <a:t>edukasi</a:t>
            </a:r>
            <a:r>
              <a:rPr lang="en-US" sz="1200" b="1" dirty="0"/>
              <a:t> </a:t>
            </a:r>
            <a:r>
              <a:rPr lang="en-US" sz="1200" b="1" dirty="0" err="1"/>
              <a:t>kepada</a:t>
            </a:r>
            <a:r>
              <a:rPr lang="en-US" sz="1200" b="1" dirty="0"/>
              <a:t> </a:t>
            </a:r>
            <a:r>
              <a:rPr lang="en-US" sz="1200" b="1" dirty="0" err="1"/>
              <a:t>masyarakat</a:t>
            </a:r>
            <a:r>
              <a:rPr lang="en-US" sz="1200" b="1" dirty="0"/>
              <a:t>, </a:t>
            </a:r>
            <a:r>
              <a:rPr lang="en-US" sz="1200" b="1" dirty="0" err="1"/>
              <a:t>dan</a:t>
            </a:r>
            <a:r>
              <a:rPr lang="en-US" sz="1200" b="1" dirty="0"/>
              <a:t> </a:t>
            </a:r>
            <a:r>
              <a:rPr lang="en-US" sz="1200" b="1" dirty="0" err="1"/>
              <a:t>semua</a:t>
            </a:r>
            <a:r>
              <a:rPr lang="en-US" sz="1200" b="1" dirty="0"/>
              <a:t> stake holder</a:t>
            </a:r>
            <a:r>
              <a:rPr lang="en-US" sz="1200" b="1" baseline="0" dirty="0"/>
              <a:t> </a:t>
            </a:r>
            <a:r>
              <a:rPr lang="en-US" sz="1200" b="1" baseline="0" dirty="0" err="1"/>
              <a:t>pembangunan</a:t>
            </a:r>
            <a:endParaRPr lang="en-US" b="1" dirty="0">
              <a:latin typeface="+mn-lt"/>
            </a:endParaRPr>
          </a:p>
          <a:p>
            <a:pPr marL="95250" indent="0" algn="just">
              <a:buFont typeface="+mj-lt"/>
              <a:buNone/>
            </a:pPr>
            <a:endParaRPr lang="id-ID" sz="1200" b="1" dirty="0">
              <a:solidFill>
                <a:schemeClr val="bg1"/>
              </a:solidFill>
              <a:effectLst/>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6049A612-E897-491F-A7F7-47228FEB8C45}" type="slidenum">
              <a:rPr lang="en-US" smtClean="0"/>
              <a:pPr/>
              <a:t>27</a:t>
            </a:fld>
            <a:endParaRPr lang="en-US"/>
          </a:p>
        </p:txBody>
      </p:sp>
    </p:spTree>
    <p:extLst>
      <p:ext uri="{BB962C8B-B14F-4D97-AF65-F5344CB8AC3E}">
        <p14:creationId xmlns:p14="http://schemas.microsoft.com/office/powerpoint/2010/main" val="16834054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797176"/>
            <a:ext cx="10363200" cy="1470025"/>
          </a:xfrm>
          <a:solidFill>
            <a:srgbClr val="00B0F0"/>
          </a:solidFill>
          <a:ln w="38100">
            <a:noFill/>
          </a:ln>
        </p:spPr>
        <p:style>
          <a:lnRef idx="2">
            <a:schemeClr val="accent1"/>
          </a:lnRef>
          <a:fillRef idx="1">
            <a:schemeClr val="lt1"/>
          </a:fillRef>
          <a:effectRef idx="0">
            <a:schemeClr val="accent1"/>
          </a:effectRef>
          <a:fontRef idx="none"/>
        </p:style>
        <p:txBody>
          <a:bodyPr>
            <a:normAutofit/>
          </a:bodyPr>
          <a:lstStyle>
            <a:lvl1pPr>
              <a:defRPr sz="4000" b="1" cap="none" spc="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latin typeface="Arial Rounded MT Bold"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28800" y="4572000"/>
            <a:ext cx="8534400" cy="609600"/>
          </a:xfrm>
        </p:spPr>
        <p:style>
          <a:lnRef idx="2">
            <a:schemeClr val="dk1"/>
          </a:lnRef>
          <a:fillRef idx="1">
            <a:schemeClr val="lt1"/>
          </a:fillRef>
          <a:effectRef idx="0">
            <a:schemeClr val="dk1"/>
          </a:effectRef>
          <a:fontRef idx="none"/>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a:buNone/>
              <a:defRPr sz="2800" b="1" cap="none" spc="50">
                <a:ln w="11430"/>
                <a:solidFill>
                  <a:schemeClr val="tx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4474987" y="6324601"/>
            <a:ext cx="2844800" cy="365125"/>
          </a:xfrm>
        </p:spPr>
        <p:txBody>
          <a:bodyPr/>
          <a:lstStyle>
            <a:lvl1pPr algn="ctr">
              <a:defRPr/>
            </a:lvl1pPr>
          </a:lstStyle>
          <a:p>
            <a:fld id="{FCDC87B1-6173-457E-95C0-E6D3D8645A98}" type="slidenum">
              <a:rPr lang="en-US" smtClean="0"/>
              <a:t>‹#›</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3814" y="917157"/>
            <a:ext cx="2244375" cy="1594687"/>
          </a:xfrm>
          <a:prstGeom prst="rect">
            <a:avLst/>
          </a:prstGeom>
        </p:spPr>
      </p:pic>
      <p:sp>
        <p:nvSpPr>
          <p:cNvPr id="11" name="Half Frame 10"/>
          <p:cNvSpPr/>
          <p:nvPr/>
        </p:nvSpPr>
        <p:spPr>
          <a:xfrm flipH="1">
            <a:off x="9956800" y="-76200"/>
            <a:ext cx="2336800" cy="1497496"/>
          </a:xfrm>
          <a:prstGeom prst="halfFrame">
            <a:avLst>
              <a:gd name="adj1" fmla="val 25491"/>
              <a:gd name="adj2" fmla="val 30000"/>
            </a:avLst>
          </a:prstGeom>
          <a:solidFill>
            <a:schemeClr val="tx2">
              <a:lumMod val="75000"/>
            </a:schemeClr>
          </a:solidFill>
          <a:ln w="76200">
            <a:solidFill>
              <a:srgbClr val="43CEFF"/>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800">
              <a:solidFill>
                <a:schemeClr val="tx1"/>
              </a:solidFill>
            </a:endParaRPr>
          </a:p>
        </p:txBody>
      </p:sp>
      <p:sp>
        <p:nvSpPr>
          <p:cNvPr id="14" name="Half Frame 13"/>
          <p:cNvSpPr/>
          <p:nvPr/>
        </p:nvSpPr>
        <p:spPr>
          <a:xfrm flipH="1" flipV="1">
            <a:off x="9906000" y="5436704"/>
            <a:ext cx="2336800" cy="1497496"/>
          </a:xfrm>
          <a:prstGeom prst="halfFrame">
            <a:avLst>
              <a:gd name="adj1" fmla="val 29307"/>
              <a:gd name="adj2" fmla="val 27138"/>
            </a:avLst>
          </a:prstGeom>
          <a:solidFill>
            <a:schemeClr val="tx2">
              <a:lumMod val="75000"/>
            </a:schemeClr>
          </a:solidFill>
          <a:ln w="76200">
            <a:solidFill>
              <a:srgbClr val="43CEFF"/>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800">
              <a:solidFill>
                <a:schemeClr val="tx1"/>
              </a:solidFill>
            </a:endParaRPr>
          </a:p>
        </p:txBody>
      </p:sp>
      <p:sp>
        <p:nvSpPr>
          <p:cNvPr id="15" name="Half Frame 14"/>
          <p:cNvSpPr/>
          <p:nvPr/>
        </p:nvSpPr>
        <p:spPr>
          <a:xfrm>
            <a:off x="-101600" y="-76200"/>
            <a:ext cx="2336800" cy="1497496"/>
          </a:xfrm>
          <a:prstGeom prst="halfFrame">
            <a:avLst>
              <a:gd name="adj1" fmla="val 25491"/>
              <a:gd name="adj2" fmla="val 30000"/>
            </a:avLst>
          </a:prstGeom>
          <a:solidFill>
            <a:schemeClr val="tx2">
              <a:lumMod val="75000"/>
            </a:schemeClr>
          </a:solidFill>
          <a:ln w="76200">
            <a:solidFill>
              <a:srgbClr val="43CEFF"/>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800">
              <a:solidFill>
                <a:schemeClr val="tx1"/>
              </a:solidFill>
            </a:endParaRPr>
          </a:p>
        </p:txBody>
      </p:sp>
      <p:sp>
        <p:nvSpPr>
          <p:cNvPr id="16" name="Half Frame 15"/>
          <p:cNvSpPr/>
          <p:nvPr/>
        </p:nvSpPr>
        <p:spPr>
          <a:xfrm flipV="1">
            <a:off x="-101600" y="5436704"/>
            <a:ext cx="2336800" cy="1497496"/>
          </a:xfrm>
          <a:prstGeom prst="halfFrame">
            <a:avLst>
              <a:gd name="adj1" fmla="val 29307"/>
              <a:gd name="adj2" fmla="val 27138"/>
            </a:avLst>
          </a:prstGeom>
          <a:solidFill>
            <a:schemeClr val="tx2">
              <a:lumMod val="75000"/>
            </a:schemeClr>
          </a:solidFill>
          <a:ln w="76200">
            <a:solidFill>
              <a:srgbClr val="43CEFF"/>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1107624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31" name="Picture 7" descr="C:\Users\AKPER HUSADA\Pictures\abstract-png-5289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116"/>
          <a:stretch/>
        </p:blipFill>
        <p:spPr bwMode="auto">
          <a:xfrm flipV="1">
            <a:off x="-304800" y="0"/>
            <a:ext cx="12598400" cy="15376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KPER HUSADA\Documents\abstract-png-5289.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2892"/>
          <a:stretch/>
        </p:blipFill>
        <p:spPr bwMode="auto">
          <a:xfrm flipH="1">
            <a:off x="-304800" y="5181600"/>
            <a:ext cx="12598400" cy="1752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16000" y="129510"/>
            <a:ext cx="9652000" cy="632490"/>
          </a:xfrm>
        </p:spPr>
        <p:txBody>
          <a:bodyPr>
            <a:normAutofit/>
          </a:bodyPr>
          <a:lstStyle>
            <a:lvl1pPr>
              <a:defRPr sz="3200" b="1" cap="none" spc="0">
                <a:ln w="17780" cmpd="sng">
                  <a:noFill/>
                  <a:prstDash val="solid"/>
                  <a:miter lim="800000"/>
                </a:ln>
                <a:solidFill>
                  <a:schemeClr val="bg1"/>
                </a:solidFill>
                <a:effectLst/>
                <a:latin typeface="Arial Rounded MT Bold"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65771" y="1219200"/>
            <a:ext cx="10871200" cy="4648200"/>
          </a:xfrm>
        </p:spPr>
        <p:txBody>
          <a:bodyPr/>
          <a:lstStyle>
            <a:lvl1pPr>
              <a:defRPr baseline="0"/>
            </a:lvl1pPr>
            <a:lvl2pPr>
              <a:defRPr baseline="0"/>
            </a:lvl2pPr>
            <a:lvl3pPr>
              <a:defRPr baseline="0"/>
            </a:lvl3pPr>
            <a:lvl4pPr>
              <a:defRPr baseline="0"/>
            </a:lvl4pPr>
            <a:lvl5pPr>
              <a:defRPr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556000" y="6364188"/>
            <a:ext cx="7112000" cy="342900"/>
          </a:xfrm>
        </p:spPr>
        <p:txBody>
          <a:bodyPr/>
          <a:lstStyle>
            <a:lvl1pPr>
              <a:defRPr sz="1600" b="1" cap="none" spc="0">
                <a:ln>
                  <a:noFill/>
                </a:ln>
                <a:solidFill>
                  <a:schemeClr val="bg1"/>
                </a:solidFill>
                <a:effectLst/>
                <a:latin typeface="Georgia" pitchFamily="18" charset="0"/>
              </a:defRPr>
            </a:lvl1pPr>
          </a:lstStyle>
          <a:p>
            <a:endParaRPr lang="en-US"/>
          </a:p>
        </p:txBody>
      </p:sp>
      <p:sp>
        <p:nvSpPr>
          <p:cNvPr id="6" name="Slide Number Placeholder 5"/>
          <p:cNvSpPr>
            <a:spLocks noGrp="1"/>
          </p:cNvSpPr>
          <p:nvPr>
            <p:ph type="sldNum" sz="quarter" idx="12"/>
          </p:nvPr>
        </p:nvSpPr>
        <p:spPr>
          <a:xfrm>
            <a:off x="10972800" y="6264276"/>
            <a:ext cx="1117600" cy="517525"/>
          </a:xfrm>
        </p:spPr>
        <p:txBody>
          <a:bodyPr/>
          <a:lstStyle>
            <a:lvl1pPr algn="ctr">
              <a:defRPr sz="2400" b="0" i="1"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fld id="{FCDC87B1-6173-457E-95C0-E6D3D8645A98}" type="slidenum">
              <a:rPr lang="en-US" smtClean="0"/>
              <a:t>‹#›</a:t>
            </a:fld>
            <a:endParaRPr lang="en-US"/>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9600" y="51748"/>
            <a:ext cx="1106859" cy="786452"/>
          </a:xfrm>
          <a:prstGeom prst="rect">
            <a:avLst/>
          </a:prstGeom>
        </p:spPr>
      </p:pic>
      <p:sp>
        <p:nvSpPr>
          <p:cNvPr id="9" name="TextBox 8"/>
          <p:cNvSpPr txBox="1"/>
          <p:nvPr/>
        </p:nvSpPr>
        <p:spPr>
          <a:xfrm>
            <a:off x="167930" y="6477001"/>
            <a:ext cx="2236253" cy="307777"/>
          </a:xfrm>
          <a:prstGeom prst="rect">
            <a:avLst/>
          </a:prstGeom>
          <a:noFill/>
        </p:spPr>
        <p:txBody>
          <a:bodyPr wrap="none" rtlCol="0">
            <a:spAutoFit/>
          </a:bodyPr>
          <a:lstStyle/>
          <a:p>
            <a:r>
              <a:rPr lang="en-US" sz="1400" dirty="0">
                <a:solidFill>
                  <a:schemeClr val="bg1"/>
                </a:solidFill>
              </a:rPr>
              <a:t>www.stikesrshusada.ac.id</a:t>
            </a:r>
            <a:endParaRPr lang="en-US" sz="1800" dirty="0">
              <a:solidFill>
                <a:schemeClr val="bg1"/>
              </a:solidFill>
            </a:endParaRPr>
          </a:p>
        </p:txBody>
      </p:sp>
    </p:spTree>
    <p:extLst>
      <p:ext uri="{BB962C8B-B14F-4D97-AF65-F5344CB8AC3E}">
        <p14:creationId xmlns:p14="http://schemas.microsoft.com/office/powerpoint/2010/main" val="4264743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84E5A-F475-4823-B1F3-3B066D716709}" type="datetime1">
              <a:rPr lang="en-US" smtClean="0"/>
              <a:pPr/>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93968">
              <a:lnSpc>
                <a:spcPts val="1100"/>
              </a:lnSpc>
            </a:pPr>
            <a:fld id="{81D60167-4931-47E6-BA6A-407CBD079E47}" type="slidenum">
              <a:rPr lang="en-US" spc="-51" smtClean="0"/>
              <a:pPr marL="93968">
                <a:lnSpc>
                  <a:spcPts val="1100"/>
                </a:lnSpc>
              </a:pPr>
              <a:t>‹#›</a:t>
            </a:fld>
            <a:endParaRPr lang="en-US" spc="-51" dirty="0"/>
          </a:p>
        </p:txBody>
      </p:sp>
    </p:spTree>
    <p:extLst>
      <p:ext uri="{BB962C8B-B14F-4D97-AF65-F5344CB8AC3E}">
        <p14:creationId xmlns:p14="http://schemas.microsoft.com/office/powerpoint/2010/main" val="1412453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Mockup ponsel3">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0275"/>
          </a:xfrm>
        </p:spPr>
        <p:txBody>
          <a:bodyPr/>
          <a:lstStyle>
            <a:lvl1pPr algn="l">
              <a:defRPr/>
            </a:lvl1pPr>
          </a:lstStyle>
          <a:p>
            <a:r>
              <a:rPr lang="en-US"/>
              <a:t>Click to edit Master title style</a:t>
            </a:r>
            <a:endParaRPr lang="id-ID"/>
          </a:p>
        </p:txBody>
      </p:sp>
      <p:sp>
        <p:nvSpPr>
          <p:cNvPr id="6" name="Rectangle 5"/>
          <p:cNvSpPr/>
          <p:nvPr userDrawn="1"/>
        </p:nvSpPr>
        <p:spPr>
          <a:xfrm>
            <a:off x="899250" y="1295400"/>
            <a:ext cx="720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 name="Picture 2" descr="C:\Documents and Settings\syudkirman\My Documents\Downloads\Pictures\iphone transparent 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47862" y="1700808"/>
            <a:ext cx="2496277" cy="4951936"/>
          </a:xfrm>
          <a:prstGeom prst="rect">
            <a:avLst/>
          </a:prstGeom>
          <a:noFill/>
          <a:extLst>
            <a:ext uri="{909E8E84-426E-40dd-AFC4-6F175D3DCCD1}">
              <a14:hiddenFill xmlns="" xmlns:a14="http://schemas.microsoft.com/office/drawing/2010/main">
                <a:solidFill>
                  <a:srgbClr val="FFFFFF"/>
                </a:solidFill>
              </a14:hiddenFill>
            </a:ext>
          </a:extLst>
        </p:spPr>
      </p:pic>
      <p:sp>
        <p:nvSpPr>
          <p:cNvPr id="7" name="Picture Placeholder 6"/>
          <p:cNvSpPr>
            <a:spLocks noGrp="1"/>
          </p:cNvSpPr>
          <p:nvPr>
            <p:ph type="pic" sz="quarter" idx="10"/>
          </p:nvPr>
        </p:nvSpPr>
        <p:spPr>
          <a:xfrm>
            <a:off x="5108575" y="2452688"/>
            <a:ext cx="1960563" cy="3397250"/>
          </a:xfrm>
        </p:spPr>
        <p:txBody>
          <a:bodyPr/>
          <a:lstStyle/>
          <a:p>
            <a:endParaRPr lang="id-ID"/>
          </a:p>
        </p:txBody>
      </p:sp>
      <p:grpSp>
        <p:nvGrpSpPr>
          <p:cNvPr id="14" name="Group 13"/>
          <p:cNvGrpSpPr>
            <a:grpSpLocks noChangeAspect="1"/>
          </p:cNvGrpSpPr>
          <p:nvPr userDrawn="1"/>
        </p:nvGrpSpPr>
        <p:grpSpPr>
          <a:xfrm>
            <a:off x="7672392" y="2315873"/>
            <a:ext cx="900000" cy="900000"/>
            <a:chOff x="6193351" y="1972961"/>
            <a:chExt cx="792000" cy="792000"/>
          </a:xfrm>
        </p:grpSpPr>
        <p:sp>
          <p:nvSpPr>
            <p:cNvPr id="15" name="Oval 14"/>
            <p:cNvSpPr/>
            <p:nvPr/>
          </p:nvSpPr>
          <p:spPr>
            <a:xfrm>
              <a:off x="6229351" y="2008961"/>
              <a:ext cx="720000" cy="72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Oval 15"/>
            <p:cNvSpPr/>
            <p:nvPr/>
          </p:nvSpPr>
          <p:spPr>
            <a:xfrm>
              <a:off x="6193351" y="1972961"/>
              <a:ext cx="792000" cy="79200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7" name="Group 16"/>
          <p:cNvGrpSpPr>
            <a:grpSpLocks noChangeAspect="1"/>
          </p:cNvGrpSpPr>
          <p:nvPr userDrawn="1"/>
        </p:nvGrpSpPr>
        <p:grpSpPr>
          <a:xfrm>
            <a:off x="7672392" y="3725335"/>
            <a:ext cx="900000" cy="900000"/>
            <a:chOff x="6193351" y="1972961"/>
            <a:chExt cx="792000" cy="792000"/>
          </a:xfrm>
        </p:grpSpPr>
        <p:sp>
          <p:nvSpPr>
            <p:cNvPr id="18" name="Oval 17"/>
            <p:cNvSpPr/>
            <p:nvPr/>
          </p:nvSpPr>
          <p:spPr>
            <a:xfrm>
              <a:off x="6229351" y="2008961"/>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Oval 18"/>
            <p:cNvSpPr/>
            <p:nvPr/>
          </p:nvSpPr>
          <p:spPr>
            <a:xfrm>
              <a:off x="6193351" y="1972961"/>
              <a:ext cx="792000" cy="792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0" name="Group 19"/>
          <p:cNvGrpSpPr>
            <a:grpSpLocks noChangeAspect="1"/>
          </p:cNvGrpSpPr>
          <p:nvPr userDrawn="1"/>
        </p:nvGrpSpPr>
        <p:grpSpPr>
          <a:xfrm>
            <a:off x="7672392" y="5163567"/>
            <a:ext cx="900000" cy="900000"/>
            <a:chOff x="6193351" y="1972961"/>
            <a:chExt cx="792000" cy="792000"/>
          </a:xfrm>
        </p:grpSpPr>
        <p:sp>
          <p:nvSpPr>
            <p:cNvPr id="21" name="Oval 20"/>
            <p:cNvSpPr/>
            <p:nvPr/>
          </p:nvSpPr>
          <p:spPr>
            <a:xfrm>
              <a:off x="6229351" y="2008961"/>
              <a:ext cx="720000" cy="72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Oval 21"/>
            <p:cNvSpPr/>
            <p:nvPr/>
          </p:nvSpPr>
          <p:spPr>
            <a:xfrm>
              <a:off x="6193351" y="1972961"/>
              <a:ext cx="792000" cy="79200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2" name="Group 31"/>
          <p:cNvGrpSpPr>
            <a:grpSpLocks noChangeAspect="1"/>
          </p:cNvGrpSpPr>
          <p:nvPr userDrawn="1"/>
        </p:nvGrpSpPr>
        <p:grpSpPr>
          <a:xfrm>
            <a:off x="3559472" y="2315873"/>
            <a:ext cx="900000" cy="900000"/>
            <a:chOff x="6193351" y="1972961"/>
            <a:chExt cx="792000" cy="792000"/>
          </a:xfrm>
        </p:grpSpPr>
        <p:sp>
          <p:nvSpPr>
            <p:cNvPr id="33" name="Oval 32"/>
            <p:cNvSpPr/>
            <p:nvPr/>
          </p:nvSpPr>
          <p:spPr>
            <a:xfrm>
              <a:off x="6229351" y="2008961"/>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Oval 33"/>
            <p:cNvSpPr/>
            <p:nvPr/>
          </p:nvSpPr>
          <p:spPr>
            <a:xfrm>
              <a:off x="6193351" y="1972961"/>
              <a:ext cx="792000" cy="79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6" name="Group 35"/>
          <p:cNvGrpSpPr>
            <a:grpSpLocks noChangeAspect="1"/>
          </p:cNvGrpSpPr>
          <p:nvPr userDrawn="1"/>
        </p:nvGrpSpPr>
        <p:grpSpPr>
          <a:xfrm>
            <a:off x="3559472" y="3725335"/>
            <a:ext cx="900000" cy="900000"/>
            <a:chOff x="6193351" y="1972961"/>
            <a:chExt cx="792000" cy="792000"/>
          </a:xfrm>
        </p:grpSpPr>
        <p:sp>
          <p:nvSpPr>
            <p:cNvPr id="37" name="Oval 36"/>
            <p:cNvSpPr/>
            <p:nvPr/>
          </p:nvSpPr>
          <p:spPr>
            <a:xfrm>
              <a:off x="6229351" y="2008961"/>
              <a:ext cx="720000" cy="72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Oval 37"/>
            <p:cNvSpPr/>
            <p:nvPr/>
          </p:nvSpPr>
          <p:spPr>
            <a:xfrm>
              <a:off x="6193351" y="1972961"/>
              <a:ext cx="792000" cy="79200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0" name="Group 39"/>
          <p:cNvGrpSpPr>
            <a:grpSpLocks noChangeAspect="1"/>
          </p:cNvGrpSpPr>
          <p:nvPr userDrawn="1"/>
        </p:nvGrpSpPr>
        <p:grpSpPr>
          <a:xfrm>
            <a:off x="3559472" y="5163567"/>
            <a:ext cx="900000" cy="900000"/>
            <a:chOff x="6193351" y="1972961"/>
            <a:chExt cx="792000" cy="792000"/>
          </a:xfrm>
        </p:grpSpPr>
        <p:sp>
          <p:nvSpPr>
            <p:cNvPr id="41" name="Oval 40"/>
            <p:cNvSpPr/>
            <p:nvPr/>
          </p:nvSpPr>
          <p:spPr>
            <a:xfrm>
              <a:off x="6229351" y="2008961"/>
              <a:ext cx="720000" cy="72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Oval 41"/>
            <p:cNvSpPr/>
            <p:nvPr/>
          </p:nvSpPr>
          <p:spPr>
            <a:xfrm>
              <a:off x="6193351" y="1972961"/>
              <a:ext cx="792000" cy="7920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45" name="Text Placeholder 44"/>
          <p:cNvSpPr>
            <a:spLocks noGrp="1"/>
          </p:cNvSpPr>
          <p:nvPr>
            <p:ph type="body" sz="quarter" idx="11" hasCustomPrompt="1"/>
          </p:nvPr>
        </p:nvSpPr>
        <p:spPr>
          <a:xfrm>
            <a:off x="406400" y="2260679"/>
            <a:ext cx="2921270" cy="323771"/>
          </a:xfrm>
        </p:spPr>
        <p:txBody>
          <a:bodyPr>
            <a:noAutofit/>
          </a:bodyPr>
          <a:lstStyle>
            <a:lvl1pPr marL="0" indent="0" algn="r">
              <a:buNone/>
              <a:defRPr sz="1800">
                <a:latin typeface="+mj-lt"/>
              </a:defRPr>
            </a:lvl1pPr>
          </a:lstStyle>
          <a:p>
            <a:pPr lvl="0"/>
            <a:r>
              <a:rPr lang="id-ID" dirty="0"/>
              <a:t>Title Here</a:t>
            </a:r>
          </a:p>
        </p:txBody>
      </p:sp>
      <p:sp>
        <p:nvSpPr>
          <p:cNvPr id="47" name="Text Placeholder 46"/>
          <p:cNvSpPr>
            <a:spLocks noGrp="1"/>
          </p:cNvSpPr>
          <p:nvPr>
            <p:ph type="body" sz="quarter" idx="12" hasCustomPrompt="1"/>
          </p:nvPr>
        </p:nvSpPr>
        <p:spPr>
          <a:xfrm>
            <a:off x="406400" y="2590800"/>
            <a:ext cx="2919413" cy="584200"/>
          </a:xfrm>
        </p:spPr>
        <p:txBody>
          <a:bodyPr>
            <a:normAutofit/>
          </a:bodyPr>
          <a:lstStyle>
            <a:lvl1pPr marL="0" indent="0" algn="r">
              <a:buNone/>
              <a:defRPr sz="1600"/>
            </a:lvl1pPr>
          </a:lstStyle>
          <a:p>
            <a:pPr algn="r"/>
            <a:r>
              <a:rPr lang="en-US" sz="1600" dirty="0"/>
              <a:t>Lorem ipsum dolor </a:t>
            </a:r>
            <a:r>
              <a:rPr lang="en-US" sz="1600" dirty="0" err="1"/>
              <a:t>amet</a:t>
            </a:r>
            <a:r>
              <a:rPr lang="en-US" sz="1600" dirty="0"/>
              <a:t>, </a:t>
            </a:r>
            <a:r>
              <a:rPr lang="en-US" sz="1600" dirty="0" err="1"/>
              <a:t>consectetur</a:t>
            </a:r>
            <a:r>
              <a:rPr lang="en-US" sz="1600" dirty="0"/>
              <a:t> </a:t>
            </a:r>
            <a:r>
              <a:rPr lang="en-US" sz="1600" dirty="0" err="1"/>
              <a:t>adipiscing</a:t>
            </a:r>
            <a:r>
              <a:rPr lang="en-US" sz="1600" dirty="0"/>
              <a:t> </a:t>
            </a:r>
            <a:r>
              <a:rPr lang="en-US" sz="1600" dirty="0" err="1"/>
              <a:t>elit</a:t>
            </a:r>
            <a:r>
              <a:rPr lang="en-US" sz="1600" dirty="0"/>
              <a:t>.</a:t>
            </a:r>
          </a:p>
        </p:txBody>
      </p:sp>
      <p:sp>
        <p:nvSpPr>
          <p:cNvPr id="48" name="Text Placeholder 44"/>
          <p:cNvSpPr>
            <a:spLocks noGrp="1"/>
          </p:cNvSpPr>
          <p:nvPr>
            <p:ph type="body" sz="quarter" idx="13" hasCustomPrompt="1"/>
          </p:nvPr>
        </p:nvSpPr>
        <p:spPr>
          <a:xfrm>
            <a:off x="406400" y="3721864"/>
            <a:ext cx="2921270" cy="323771"/>
          </a:xfrm>
        </p:spPr>
        <p:txBody>
          <a:bodyPr>
            <a:noAutofit/>
          </a:bodyPr>
          <a:lstStyle>
            <a:lvl1pPr marL="0" indent="0" algn="r">
              <a:buNone/>
              <a:defRPr sz="1800">
                <a:latin typeface="+mj-lt"/>
              </a:defRPr>
            </a:lvl1pPr>
          </a:lstStyle>
          <a:p>
            <a:pPr lvl="0"/>
            <a:r>
              <a:rPr lang="id-ID" dirty="0"/>
              <a:t>Title Here</a:t>
            </a:r>
          </a:p>
        </p:txBody>
      </p:sp>
      <p:sp>
        <p:nvSpPr>
          <p:cNvPr id="49" name="Text Placeholder 46"/>
          <p:cNvSpPr>
            <a:spLocks noGrp="1"/>
          </p:cNvSpPr>
          <p:nvPr>
            <p:ph type="body" sz="quarter" idx="14" hasCustomPrompt="1"/>
          </p:nvPr>
        </p:nvSpPr>
        <p:spPr>
          <a:xfrm>
            <a:off x="406400" y="4051985"/>
            <a:ext cx="2919413" cy="584200"/>
          </a:xfrm>
        </p:spPr>
        <p:txBody>
          <a:bodyPr>
            <a:normAutofit/>
          </a:bodyPr>
          <a:lstStyle>
            <a:lvl1pPr marL="0" indent="0" algn="r">
              <a:buNone/>
              <a:defRPr sz="1600"/>
            </a:lvl1pPr>
          </a:lstStyle>
          <a:p>
            <a:pPr algn="r"/>
            <a:r>
              <a:rPr lang="en-US" sz="1600" dirty="0"/>
              <a:t>Lorem ipsum dolor </a:t>
            </a:r>
            <a:r>
              <a:rPr lang="en-US" sz="1600" dirty="0" err="1"/>
              <a:t>amet</a:t>
            </a:r>
            <a:r>
              <a:rPr lang="en-US" sz="1600" dirty="0"/>
              <a:t>, </a:t>
            </a:r>
            <a:r>
              <a:rPr lang="en-US" sz="1600" dirty="0" err="1"/>
              <a:t>consectetur</a:t>
            </a:r>
            <a:r>
              <a:rPr lang="en-US" sz="1600" dirty="0"/>
              <a:t> </a:t>
            </a:r>
            <a:r>
              <a:rPr lang="en-US" sz="1600" dirty="0" err="1"/>
              <a:t>adipiscing</a:t>
            </a:r>
            <a:r>
              <a:rPr lang="en-US" sz="1600" dirty="0"/>
              <a:t> </a:t>
            </a:r>
            <a:r>
              <a:rPr lang="en-US" sz="1600" dirty="0" err="1"/>
              <a:t>elit</a:t>
            </a:r>
            <a:r>
              <a:rPr lang="en-US" sz="1600" dirty="0"/>
              <a:t>.</a:t>
            </a:r>
          </a:p>
        </p:txBody>
      </p:sp>
      <p:sp>
        <p:nvSpPr>
          <p:cNvPr id="50" name="Text Placeholder 44"/>
          <p:cNvSpPr>
            <a:spLocks noGrp="1"/>
          </p:cNvSpPr>
          <p:nvPr>
            <p:ph type="body" sz="quarter" idx="15" hasCustomPrompt="1"/>
          </p:nvPr>
        </p:nvSpPr>
        <p:spPr>
          <a:xfrm>
            <a:off x="406400" y="5183049"/>
            <a:ext cx="2921270" cy="323771"/>
          </a:xfrm>
        </p:spPr>
        <p:txBody>
          <a:bodyPr>
            <a:noAutofit/>
          </a:bodyPr>
          <a:lstStyle>
            <a:lvl1pPr marL="0" indent="0" algn="r">
              <a:buNone/>
              <a:defRPr sz="1800">
                <a:latin typeface="+mj-lt"/>
              </a:defRPr>
            </a:lvl1pPr>
          </a:lstStyle>
          <a:p>
            <a:pPr lvl="0"/>
            <a:r>
              <a:rPr lang="id-ID" dirty="0"/>
              <a:t>Title Here</a:t>
            </a:r>
          </a:p>
        </p:txBody>
      </p:sp>
      <p:sp>
        <p:nvSpPr>
          <p:cNvPr id="51" name="Text Placeholder 46"/>
          <p:cNvSpPr>
            <a:spLocks noGrp="1"/>
          </p:cNvSpPr>
          <p:nvPr>
            <p:ph type="body" sz="quarter" idx="16" hasCustomPrompt="1"/>
          </p:nvPr>
        </p:nvSpPr>
        <p:spPr>
          <a:xfrm>
            <a:off x="406400" y="5513170"/>
            <a:ext cx="2919413" cy="584200"/>
          </a:xfrm>
        </p:spPr>
        <p:txBody>
          <a:bodyPr>
            <a:normAutofit/>
          </a:bodyPr>
          <a:lstStyle>
            <a:lvl1pPr marL="0" indent="0" algn="r">
              <a:buNone/>
              <a:defRPr sz="1600"/>
            </a:lvl1pPr>
          </a:lstStyle>
          <a:p>
            <a:pPr algn="r"/>
            <a:r>
              <a:rPr lang="en-US" sz="1600" dirty="0"/>
              <a:t>Lorem ipsum dolor </a:t>
            </a:r>
            <a:r>
              <a:rPr lang="en-US" sz="1600" dirty="0" err="1"/>
              <a:t>amet</a:t>
            </a:r>
            <a:r>
              <a:rPr lang="en-US" sz="1600" dirty="0"/>
              <a:t>, </a:t>
            </a:r>
            <a:r>
              <a:rPr lang="en-US" sz="1600" dirty="0" err="1"/>
              <a:t>consectetur</a:t>
            </a:r>
            <a:r>
              <a:rPr lang="en-US" sz="1600" dirty="0"/>
              <a:t> </a:t>
            </a:r>
            <a:r>
              <a:rPr lang="en-US" sz="1600" dirty="0" err="1"/>
              <a:t>adipiscing</a:t>
            </a:r>
            <a:r>
              <a:rPr lang="en-US" sz="1600" dirty="0"/>
              <a:t> </a:t>
            </a:r>
            <a:r>
              <a:rPr lang="en-US" sz="1600" dirty="0" err="1"/>
              <a:t>elit</a:t>
            </a:r>
            <a:r>
              <a:rPr lang="en-US" sz="1600" dirty="0"/>
              <a:t>.</a:t>
            </a:r>
          </a:p>
        </p:txBody>
      </p:sp>
      <p:sp>
        <p:nvSpPr>
          <p:cNvPr id="52" name="Text Placeholder 44"/>
          <p:cNvSpPr>
            <a:spLocks noGrp="1"/>
          </p:cNvSpPr>
          <p:nvPr>
            <p:ph type="body" sz="quarter" idx="17" hasCustomPrompt="1"/>
          </p:nvPr>
        </p:nvSpPr>
        <p:spPr>
          <a:xfrm>
            <a:off x="8737846" y="2260679"/>
            <a:ext cx="2919413" cy="323771"/>
          </a:xfrm>
        </p:spPr>
        <p:txBody>
          <a:bodyPr>
            <a:noAutofit/>
          </a:bodyPr>
          <a:lstStyle>
            <a:lvl1pPr marL="0" indent="0" algn="l">
              <a:buNone/>
              <a:defRPr sz="1800">
                <a:latin typeface="+mj-lt"/>
              </a:defRPr>
            </a:lvl1pPr>
          </a:lstStyle>
          <a:p>
            <a:pPr lvl="0"/>
            <a:r>
              <a:rPr lang="id-ID" dirty="0"/>
              <a:t>Title Here</a:t>
            </a:r>
          </a:p>
        </p:txBody>
      </p:sp>
      <p:sp>
        <p:nvSpPr>
          <p:cNvPr id="55" name="Text Placeholder 54"/>
          <p:cNvSpPr>
            <a:spLocks noGrp="1"/>
          </p:cNvSpPr>
          <p:nvPr>
            <p:ph type="body" sz="quarter" idx="18" hasCustomPrompt="1"/>
          </p:nvPr>
        </p:nvSpPr>
        <p:spPr>
          <a:xfrm>
            <a:off x="8737847" y="2625323"/>
            <a:ext cx="2919413" cy="590550"/>
          </a:xfrm>
        </p:spPr>
        <p:txBody>
          <a:bodyPr>
            <a:normAutofit/>
          </a:bodyPr>
          <a:lstStyle>
            <a:lvl1pPr marL="0" indent="0">
              <a:buNone/>
              <a:defRPr sz="1600"/>
            </a:lvl1pPr>
          </a:lstStyle>
          <a:p>
            <a:pPr lvl="0"/>
            <a:r>
              <a:rPr lang="en-US" sz="1600" dirty="0"/>
              <a:t>Lorem ipsum dolor </a:t>
            </a:r>
            <a:r>
              <a:rPr lang="en-US" sz="1600" dirty="0" err="1"/>
              <a:t>amet</a:t>
            </a:r>
            <a:r>
              <a:rPr lang="en-US" sz="1600" dirty="0"/>
              <a:t>, </a:t>
            </a:r>
            <a:r>
              <a:rPr lang="en-US" sz="1600" dirty="0" err="1"/>
              <a:t>consectetur</a:t>
            </a:r>
            <a:r>
              <a:rPr lang="en-US" sz="1600" dirty="0"/>
              <a:t> </a:t>
            </a:r>
            <a:r>
              <a:rPr lang="en-US" sz="1600" dirty="0" err="1"/>
              <a:t>adipiscing</a:t>
            </a:r>
            <a:r>
              <a:rPr lang="en-US" sz="1600" dirty="0"/>
              <a:t> </a:t>
            </a:r>
            <a:r>
              <a:rPr lang="en-US" sz="1600" dirty="0" err="1"/>
              <a:t>elit</a:t>
            </a:r>
            <a:r>
              <a:rPr lang="en-US" sz="1600" dirty="0"/>
              <a:t>.</a:t>
            </a:r>
            <a:endParaRPr lang="id-ID" dirty="0"/>
          </a:p>
        </p:txBody>
      </p:sp>
      <p:sp>
        <p:nvSpPr>
          <p:cNvPr id="56" name="Text Placeholder 44"/>
          <p:cNvSpPr>
            <a:spLocks noGrp="1"/>
          </p:cNvSpPr>
          <p:nvPr>
            <p:ph type="body" sz="quarter" idx="19" hasCustomPrompt="1"/>
          </p:nvPr>
        </p:nvSpPr>
        <p:spPr>
          <a:xfrm>
            <a:off x="8737847" y="3724637"/>
            <a:ext cx="2919412" cy="323771"/>
          </a:xfrm>
        </p:spPr>
        <p:txBody>
          <a:bodyPr>
            <a:noAutofit/>
          </a:bodyPr>
          <a:lstStyle>
            <a:lvl1pPr marL="0" indent="0" algn="l">
              <a:buNone/>
              <a:defRPr sz="1800">
                <a:latin typeface="+mj-lt"/>
              </a:defRPr>
            </a:lvl1pPr>
          </a:lstStyle>
          <a:p>
            <a:pPr lvl="0"/>
            <a:r>
              <a:rPr lang="id-ID" dirty="0"/>
              <a:t>Title Here</a:t>
            </a:r>
          </a:p>
        </p:txBody>
      </p:sp>
      <p:sp>
        <p:nvSpPr>
          <p:cNvPr id="57" name="Text Placeholder 54"/>
          <p:cNvSpPr>
            <a:spLocks noGrp="1"/>
          </p:cNvSpPr>
          <p:nvPr>
            <p:ph type="body" sz="quarter" idx="20" hasCustomPrompt="1"/>
          </p:nvPr>
        </p:nvSpPr>
        <p:spPr>
          <a:xfrm>
            <a:off x="8737847" y="4089281"/>
            <a:ext cx="2919413" cy="590550"/>
          </a:xfrm>
        </p:spPr>
        <p:txBody>
          <a:bodyPr>
            <a:normAutofit/>
          </a:bodyPr>
          <a:lstStyle>
            <a:lvl1pPr marL="0" indent="0">
              <a:buNone/>
              <a:defRPr sz="1600"/>
            </a:lvl1pPr>
          </a:lstStyle>
          <a:p>
            <a:pPr lvl="0"/>
            <a:r>
              <a:rPr lang="en-US" sz="1600" dirty="0"/>
              <a:t>Lorem ipsum dolor </a:t>
            </a:r>
            <a:r>
              <a:rPr lang="en-US" sz="1600" dirty="0" err="1"/>
              <a:t>amet</a:t>
            </a:r>
            <a:r>
              <a:rPr lang="en-US" sz="1600" dirty="0"/>
              <a:t>, </a:t>
            </a:r>
            <a:r>
              <a:rPr lang="en-US" sz="1600" dirty="0" err="1"/>
              <a:t>consectetur</a:t>
            </a:r>
            <a:r>
              <a:rPr lang="en-US" sz="1600" dirty="0"/>
              <a:t> </a:t>
            </a:r>
            <a:r>
              <a:rPr lang="en-US" sz="1600" dirty="0" err="1"/>
              <a:t>adipiscing</a:t>
            </a:r>
            <a:r>
              <a:rPr lang="en-US" sz="1600" dirty="0"/>
              <a:t> </a:t>
            </a:r>
            <a:r>
              <a:rPr lang="en-US" sz="1600" dirty="0" err="1"/>
              <a:t>elit</a:t>
            </a:r>
            <a:r>
              <a:rPr lang="en-US" sz="1600" dirty="0"/>
              <a:t>.</a:t>
            </a:r>
            <a:endParaRPr lang="id-ID" dirty="0"/>
          </a:p>
        </p:txBody>
      </p:sp>
      <p:sp>
        <p:nvSpPr>
          <p:cNvPr id="58" name="Text Placeholder 44"/>
          <p:cNvSpPr>
            <a:spLocks noGrp="1"/>
          </p:cNvSpPr>
          <p:nvPr>
            <p:ph type="body" sz="quarter" idx="21" hasCustomPrompt="1"/>
          </p:nvPr>
        </p:nvSpPr>
        <p:spPr>
          <a:xfrm>
            <a:off x="8737847" y="5163880"/>
            <a:ext cx="2919412" cy="323771"/>
          </a:xfrm>
        </p:spPr>
        <p:txBody>
          <a:bodyPr>
            <a:noAutofit/>
          </a:bodyPr>
          <a:lstStyle>
            <a:lvl1pPr marL="0" indent="0" algn="l">
              <a:buNone/>
              <a:defRPr sz="1800">
                <a:latin typeface="+mj-lt"/>
              </a:defRPr>
            </a:lvl1pPr>
          </a:lstStyle>
          <a:p>
            <a:pPr lvl="0"/>
            <a:r>
              <a:rPr lang="id-ID" dirty="0"/>
              <a:t>Title Here</a:t>
            </a:r>
          </a:p>
        </p:txBody>
      </p:sp>
      <p:sp>
        <p:nvSpPr>
          <p:cNvPr id="59" name="Text Placeholder 54"/>
          <p:cNvSpPr>
            <a:spLocks noGrp="1"/>
          </p:cNvSpPr>
          <p:nvPr>
            <p:ph type="body" sz="quarter" idx="22" hasCustomPrompt="1"/>
          </p:nvPr>
        </p:nvSpPr>
        <p:spPr>
          <a:xfrm>
            <a:off x="8737847" y="5528524"/>
            <a:ext cx="2919413" cy="590550"/>
          </a:xfrm>
        </p:spPr>
        <p:txBody>
          <a:bodyPr>
            <a:normAutofit/>
          </a:bodyPr>
          <a:lstStyle>
            <a:lvl1pPr marL="0" indent="0">
              <a:buNone/>
              <a:defRPr sz="1600"/>
            </a:lvl1pPr>
          </a:lstStyle>
          <a:p>
            <a:pPr lvl="0"/>
            <a:r>
              <a:rPr lang="en-US" sz="1600" dirty="0"/>
              <a:t>Lorem ipsum dolor </a:t>
            </a:r>
            <a:r>
              <a:rPr lang="en-US" sz="1600" dirty="0" err="1"/>
              <a:t>amet</a:t>
            </a:r>
            <a:r>
              <a:rPr lang="en-US" sz="1600" dirty="0"/>
              <a:t>, </a:t>
            </a:r>
            <a:r>
              <a:rPr lang="en-US" sz="1600" dirty="0" err="1"/>
              <a:t>consectetur</a:t>
            </a:r>
            <a:r>
              <a:rPr lang="en-US" sz="1600" dirty="0"/>
              <a:t> </a:t>
            </a:r>
            <a:r>
              <a:rPr lang="en-US" sz="1600" dirty="0" err="1"/>
              <a:t>adipiscing</a:t>
            </a:r>
            <a:r>
              <a:rPr lang="en-US" sz="1600" dirty="0"/>
              <a:t> </a:t>
            </a:r>
            <a:r>
              <a:rPr lang="en-US" sz="1600" dirty="0" err="1"/>
              <a:t>elit</a:t>
            </a:r>
            <a:r>
              <a:rPr lang="en-US" sz="1600" dirty="0"/>
              <a:t>.</a:t>
            </a:r>
            <a:endParaRPr lang="id-ID" dirty="0"/>
          </a:p>
        </p:txBody>
      </p:sp>
    </p:spTree>
    <p:extLst>
      <p:ext uri="{BB962C8B-B14F-4D97-AF65-F5344CB8AC3E}">
        <p14:creationId xmlns:p14="http://schemas.microsoft.com/office/powerpoint/2010/main" val="23686609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250"/>
                                        <p:tgtEl>
                                          <p:spTgt spid="32"/>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250"/>
                                        <p:tgtEl>
                                          <p:spTgt spid="36"/>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250"/>
                                        <p:tgtEl>
                                          <p:spTgt spid="40"/>
                                        </p:tgtEl>
                                      </p:cBhvr>
                                    </p:animEffect>
                                  </p:childTnLst>
                                </p:cTn>
                              </p:par>
                            </p:childTnLst>
                          </p:cTn>
                        </p:par>
                        <p:par>
                          <p:cTn id="20" fill="hold">
                            <p:stCondLst>
                              <p:cond delay="125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50"/>
                                        <p:tgtEl>
                                          <p:spTgt spid="14"/>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250"/>
                                        <p:tgtEl>
                                          <p:spTgt spid="17"/>
                                        </p:tgtEl>
                                      </p:cBhvr>
                                    </p:animEffect>
                                  </p:childTnLst>
                                </p:cTn>
                              </p:par>
                            </p:childTnLst>
                          </p:cTn>
                        </p:par>
                        <p:par>
                          <p:cTn id="28" fill="hold">
                            <p:stCondLst>
                              <p:cond delay="1750"/>
                            </p:stCondLst>
                            <p:childTnLst>
                              <p:par>
                                <p:cTn id="29" presetID="10"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250"/>
                                        <p:tgtEl>
                                          <p:spTgt spid="20"/>
                                        </p:tgtEl>
                                      </p:cBhvr>
                                    </p:animEffect>
                                  </p:childTnLst>
                                </p:cTn>
                              </p:par>
                            </p:childTnLst>
                          </p:cTn>
                        </p:par>
                        <p:par>
                          <p:cTn id="32" fill="hold">
                            <p:stCondLst>
                              <p:cond delay="2000"/>
                            </p:stCondLst>
                            <p:childTnLst>
                              <p:par>
                                <p:cTn id="33" presetID="22" presetClass="entr" presetSubtype="2" fill="hold" grpId="0" nodeType="afterEffect">
                                  <p:stCondLst>
                                    <p:cond delay="0"/>
                                  </p:stCondLst>
                                  <p:childTnLst>
                                    <p:set>
                                      <p:cBhvr>
                                        <p:cTn id="34" dur="1" fill="hold">
                                          <p:stCondLst>
                                            <p:cond delay="0"/>
                                          </p:stCondLst>
                                        </p:cTn>
                                        <p:tgtEl>
                                          <p:spTgt spid="45">
                                            <p:txEl>
                                              <p:pRg st="0" end="0"/>
                                            </p:txEl>
                                          </p:spTgt>
                                        </p:tgtEl>
                                        <p:attrNameLst>
                                          <p:attrName>style.visibility</p:attrName>
                                        </p:attrNameLst>
                                      </p:cBhvr>
                                      <p:to>
                                        <p:strVal val="visible"/>
                                      </p:to>
                                    </p:set>
                                    <p:animEffect transition="in" filter="wipe(right)">
                                      <p:cBhvr>
                                        <p:cTn id="35" dur="500"/>
                                        <p:tgtEl>
                                          <p:spTgt spid="45">
                                            <p:txEl>
                                              <p:pRg st="0" end="0"/>
                                            </p:txEl>
                                          </p:spTgt>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47">
                                            <p:txEl>
                                              <p:pRg st="0" end="0"/>
                                            </p:txEl>
                                          </p:spTgt>
                                        </p:tgtEl>
                                        <p:attrNameLst>
                                          <p:attrName>style.visibility</p:attrName>
                                        </p:attrNameLst>
                                      </p:cBhvr>
                                      <p:to>
                                        <p:strVal val="visible"/>
                                      </p:to>
                                    </p:set>
                                    <p:animEffect transition="in" filter="wipe(right)">
                                      <p:cBhvr>
                                        <p:cTn id="38" dur="500"/>
                                        <p:tgtEl>
                                          <p:spTgt spid="47">
                                            <p:txEl>
                                              <p:pRg st="0" end="0"/>
                                            </p:txEl>
                                          </p:spTgt>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48">
                                            <p:txEl>
                                              <p:pRg st="0" end="0"/>
                                            </p:txEl>
                                          </p:spTgt>
                                        </p:tgtEl>
                                        <p:attrNameLst>
                                          <p:attrName>style.visibility</p:attrName>
                                        </p:attrNameLst>
                                      </p:cBhvr>
                                      <p:to>
                                        <p:strVal val="visible"/>
                                      </p:to>
                                    </p:set>
                                    <p:animEffect transition="in" filter="wipe(right)">
                                      <p:cBhvr>
                                        <p:cTn id="41" dur="500"/>
                                        <p:tgtEl>
                                          <p:spTgt spid="48">
                                            <p:txEl>
                                              <p:pRg st="0" end="0"/>
                                            </p:txEl>
                                          </p:spTgt>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49">
                                            <p:txEl>
                                              <p:pRg st="0" end="0"/>
                                            </p:txEl>
                                          </p:spTgt>
                                        </p:tgtEl>
                                        <p:attrNameLst>
                                          <p:attrName>style.visibility</p:attrName>
                                        </p:attrNameLst>
                                      </p:cBhvr>
                                      <p:to>
                                        <p:strVal val="visible"/>
                                      </p:to>
                                    </p:set>
                                    <p:animEffect transition="in" filter="wipe(right)">
                                      <p:cBhvr>
                                        <p:cTn id="44" dur="500"/>
                                        <p:tgtEl>
                                          <p:spTgt spid="49">
                                            <p:txEl>
                                              <p:pRg st="0" end="0"/>
                                            </p:txEl>
                                          </p:spTgt>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50">
                                            <p:txEl>
                                              <p:pRg st="0" end="0"/>
                                            </p:txEl>
                                          </p:spTgt>
                                        </p:tgtEl>
                                        <p:attrNameLst>
                                          <p:attrName>style.visibility</p:attrName>
                                        </p:attrNameLst>
                                      </p:cBhvr>
                                      <p:to>
                                        <p:strVal val="visible"/>
                                      </p:to>
                                    </p:set>
                                    <p:animEffect transition="in" filter="wipe(right)">
                                      <p:cBhvr>
                                        <p:cTn id="47" dur="500"/>
                                        <p:tgtEl>
                                          <p:spTgt spid="50">
                                            <p:txEl>
                                              <p:pRg st="0" end="0"/>
                                            </p:txEl>
                                          </p:spTgt>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51">
                                            <p:txEl>
                                              <p:pRg st="0" end="0"/>
                                            </p:txEl>
                                          </p:spTgt>
                                        </p:tgtEl>
                                        <p:attrNameLst>
                                          <p:attrName>style.visibility</p:attrName>
                                        </p:attrNameLst>
                                      </p:cBhvr>
                                      <p:to>
                                        <p:strVal val="visible"/>
                                      </p:to>
                                    </p:set>
                                    <p:animEffect transition="in" filter="wipe(right)">
                                      <p:cBhvr>
                                        <p:cTn id="50" dur="500"/>
                                        <p:tgtEl>
                                          <p:spTgt spid="51">
                                            <p:txEl>
                                              <p:pRg st="0" end="0"/>
                                            </p:txEl>
                                          </p:spTgt>
                                        </p:tgtEl>
                                      </p:cBhvr>
                                    </p:animEffect>
                                  </p:childTnLst>
                                </p:cTn>
                              </p:par>
                            </p:childTnLst>
                          </p:cTn>
                        </p:par>
                        <p:par>
                          <p:cTn id="51" fill="hold">
                            <p:stCondLst>
                              <p:cond delay="2500"/>
                            </p:stCondLst>
                            <p:childTnLst>
                              <p:par>
                                <p:cTn id="52" presetID="22" presetClass="entr" presetSubtype="8" fill="hold" grpId="0" nodeType="afterEffect">
                                  <p:stCondLst>
                                    <p:cond delay="0"/>
                                  </p:stCondLst>
                                  <p:childTnLst>
                                    <p:set>
                                      <p:cBhvr>
                                        <p:cTn id="53" dur="1" fill="hold">
                                          <p:stCondLst>
                                            <p:cond delay="0"/>
                                          </p:stCondLst>
                                        </p:cTn>
                                        <p:tgtEl>
                                          <p:spTgt spid="52">
                                            <p:txEl>
                                              <p:pRg st="0" end="0"/>
                                            </p:txEl>
                                          </p:spTgt>
                                        </p:tgtEl>
                                        <p:attrNameLst>
                                          <p:attrName>style.visibility</p:attrName>
                                        </p:attrNameLst>
                                      </p:cBhvr>
                                      <p:to>
                                        <p:strVal val="visible"/>
                                      </p:to>
                                    </p:set>
                                    <p:animEffect transition="in" filter="wipe(left)">
                                      <p:cBhvr>
                                        <p:cTn id="54" dur="500"/>
                                        <p:tgtEl>
                                          <p:spTgt spid="52">
                                            <p:txEl>
                                              <p:pRg st="0" end="0"/>
                                            </p:txEl>
                                          </p:spTgt>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55">
                                            <p:txEl>
                                              <p:pRg st="0" end="0"/>
                                            </p:txEl>
                                          </p:spTgt>
                                        </p:tgtEl>
                                        <p:attrNameLst>
                                          <p:attrName>style.visibility</p:attrName>
                                        </p:attrNameLst>
                                      </p:cBhvr>
                                      <p:to>
                                        <p:strVal val="visible"/>
                                      </p:to>
                                    </p:set>
                                    <p:animEffect transition="in" filter="wipe(left)">
                                      <p:cBhvr>
                                        <p:cTn id="57" dur="500"/>
                                        <p:tgtEl>
                                          <p:spTgt spid="55">
                                            <p:txEl>
                                              <p:pRg st="0" end="0"/>
                                            </p:txEl>
                                          </p:spTgt>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xEl>
                                              <p:pRg st="0" end="0"/>
                                            </p:txEl>
                                          </p:spTgt>
                                        </p:tgtEl>
                                        <p:attrNameLst>
                                          <p:attrName>style.visibility</p:attrName>
                                        </p:attrNameLst>
                                      </p:cBhvr>
                                      <p:to>
                                        <p:strVal val="visible"/>
                                      </p:to>
                                    </p:set>
                                    <p:animEffect transition="in" filter="wipe(left)">
                                      <p:cBhvr>
                                        <p:cTn id="60" dur="500"/>
                                        <p:tgtEl>
                                          <p:spTgt spid="56">
                                            <p:txEl>
                                              <p:pRg st="0" end="0"/>
                                            </p:txEl>
                                          </p:spTgt>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57">
                                            <p:txEl>
                                              <p:pRg st="0" end="0"/>
                                            </p:txEl>
                                          </p:spTgt>
                                        </p:tgtEl>
                                        <p:attrNameLst>
                                          <p:attrName>style.visibility</p:attrName>
                                        </p:attrNameLst>
                                      </p:cBhvr>
                                      <p:to>
                                        <p:strVal val="visible"/>
                                      </p:to>
                                    </p:set>
                                    <p:animEffect transition="in" filter="wipe(left)">
                                      <p:cBhvr>
                                        <p:cTn id="63" dur="500"/>
                                        <p:tgtEl>
                                          <p:spTgt spid="57">
                                            <p:txEl>
                                              <p:pRg st="0" end="0"/>
                                            </p:txEl>
                                          </p:spTgt>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58">
                                            <p:txEl>
                                              <p:pRg st="0" end="0"/>
                                            </p:txEl>
                                          </p:spTgt>
                                        </p:tgtEl>
                                        <p:attrNameLst>
                                          <p:attrName>style.visibility</p:attrName>
                                        </p:attrNameLst>
                                      </p:cBhvr>
                                      <p:to>
                                        <p:strVal val="visible"/>
                                      </p:to>
                                    </p:set>
                                    <p:animEffect transition="in" filter="wipe(left)">
                                      <p:cBhvr>
                                        <p:cTn id="66" dur="500"/>
                                        <p:tgtEl>
                                          <p:spTgt spid="58">
                                            <p:txEl>
                                              <p:pRg st="0" end="0"/>
                                            </p:txEl>
                                          </p:spTgt>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59">
                                            <p:txEl>
                                              <p:pRg st="0" end="0"/>
                                            </p:txEl>
                                          </p:spTgt>
                                        </p:tgtEl>
                                        <p:attrNameLst>
                                          <p:attrName>style.visibility</p:attrName>
                                        </p:attrNameLst>
                                      </p:cBhvr>
                                      <p:to>
                                        <p:strVal val="visible"/>
                                      </p:to>
                                    </p:set>
                                    <p:animEffect transition="in" filter="wipe(left)">
                                      <p:cBhvr>
                                        <p:cTn id="69"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5" grpId="0" build="p">
        <p:tmplLst>
          <p:tmpl lvl="1">
            <p:tnLst>
              <p:par>
                <p:cTn presetID="22" presetClass="entr" presetSubtype="2"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right)">
                      <p:cBhvr>
                        <p:cTn dur="500"/>
                        <p:tgtEl>
                          <p:spTgt spid="45"/>
                        </p:tgtEl>
                      </p:cBhvr>
                    </p:animEffect>
                  </p:childTnLst>
                </p:cTn>
              </p:par>
            </p:tnLst>
          </p:tmpl>
        </p:tmplLst>
      </p:bldP>
      <p:bldP spid="47" grpId="0" build="p">
        <p:tmplLst>
          <p:tmpl lvl="1">
            <p:tnLst>
              <p:par>
                <p:cTn presetID="22" presetClass="entr" presetSubtype="2" fill="hold" nodeType="with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wipe(right)">
                      <p:cBhvr>
                        <p:cTn dur="500"/>
                        <p:tgtEl>
                          <p:spTgt spid="47"/>
                        </p:tgtEl>
                      </p:cBhvr>
                    </p:animEffect>
                  </p:childTnLst>
                </p:cTn>
              </p:par>
            </p:tnLst>
          </p:tmpl>
        </p:tmplLst>
      </p:bldP>
      <p:bldP spid="48" grpId="0" build="p">
        <p:tmplLst>
          <p:tmpl lvl="1">
            <p:tnLst>
              <p:par>
                <p:cTn presetID="22" presetClass="entr" presetSubtype="2" fill="hold" nodeType="with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wipe(right)">
                      <p:cBhvr>
                        <p:cTn dur="500"/>
                        <p:tgtEl>
                          <p:spTgt spid="48"/>
                        </p:tgtEl>
                      </p:cBhvr>
                    </p:animEffect>
                  </p:childTnLst>
                </p:cTn>
              </p:par>
            </p:tnLst>
          </p:tmpl>
        </p:tmplLst>
      </p:bldP>
      <p:bldP spid="49" grpId="0" build="p">
        <p:tmplLst>
          <p:tmpl lvl="1">
            <p:tnLst>
              <p:par>
                <p:cTn presetID="22" presetClass="entr" presetSubtype="2" fill="hold" nodeType="with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right)">
                      <p:cBhvr>
                        <p:cTn dur="500"/>
                        <p:tgtEl>
                          <p:spTgt spid="49"/>
                        </p:tgtEl>
                      </p:cBhvr>
                    </p:animEffect>
                  </p:childTnLst>
                </p:cTn>
              </p:par>
            </p:tnLst>
          </p:tmpl>
        </p:tmplLst>
      </p:bldP>
      <p:bldP spid="50" grpId="0" build="p">
        <p:tmplLst>
          <p:tmpl lvl="1">
            <p:tnLst>
              <p:par>
                <p:cTn presetID="22" presetClass="entr" presetSubtype="2"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right)">
                      <p:cBhvr>
                        <p:cTn dur="500"/>
                        <p:tgtEl>
                          <p:spTgt spid="50"/>
                        </p:tgtEl>
                      </p:cBhvr>
                    </p:animEffect>
                  </p:childTnLst>
                </p:cTn>
              </p:par>
            </p:tnLst>
          </p:tmpl>
        </p:tmplLst>
      </p:bldP>
      <p:bldP spid="51" grpId="0" build="p">
        <p:tmplLst>
          <p:tmpl lvl="1">
            <p:tnLst>
              <p:par>
                <p:cTn presetID="22" presetClass="entr" presetSubtype="2"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wipe(right)">
                      <p:cBhvr>
                        <p:cTn dur="500"/>
                        <p:tgtEl>
                          <p:spTgt spid="51"/>
                        </p:tgtEl>
                      </p:cBhvr>
                    </p:animEffect>
                  </p:childTnLst>
                </p:cTn>
              </p:par>
            </p:tnLst>
          </p:tmpl>
        </p:tmplLst>
      </p:bldP>
      <p:bldP spid="52" grpId="0" build="p">
        <p:tmplLst>
          <p:tmpl lvl="1">
            <p:tnLst>
              <p:par>
                <p:cTn presetID="22" presetClass="entr" presetSubtype="8"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wipe(left)">
                      <p:cBhvr>
                        <p:cTn dur="500"/>
                        <p:tgtEl>
                          <p:spTgt spid="52"/>
                        </p:tgtEl>
                      </p:cBhvr>
                    </p:animEffect>
                  </p:childTnLst>
                </p:cTn>
              </p:par>
            </p:tnLst>
          </p:tmpl>
        </p:tmplLst>
      </p:bldP>
      <p:bldP spid="55" grpId="0" build="p">
        <p:tmplLst>
          <p:tmpl lvl="1">
            <p:tnLst>
              <p:par>
                <p:cTn presetID="22" presetClass="entr" presetSubtype="8" fill="hold" nodeType="with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P spid="56" grpId="0" build="p">
        <p:tmplLst>
          <p:tmpl lvl="1">
            <p:tnLst>
              <p:par>
                <p:cTn presetID="22" presetClass="entr" presetSubtype="8" fill="hold" nodeType="with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wipe(left)">
                      <p:cBhvr>
                        <p:cTn dur="500"/>
                        <p:tgtEl>
                          <p:spTgt spid="56"/>
                        </p:tgtEl>
                      </p:cBhvr>
                    </p:animEffect>
                  </p:childTnLst>
                </p:cTn>
              </p:par>
            </p:tnLst>
          </p:tmpl>
        </p:tmplLst>
      </p:bldP>
      <p:bldP spid="57" grpId="0" build="p">
        <p:tmplLst>
          <p:tmpl lvl="1">
            <p:tnLst>
              <p:par>
                <p:cTn presetID="22" presetClass="entr" presetSubtype="8" fill="hold" nodeType="with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wipe(left)">
                      <p:cBhvr>
                        <p:cTn dur="500"/>
                        <p:tgtEl>
                          <p:spTgt spid="57"/>
                        </p:tgtEl>
                      </p:cBhvr>
                    </p:animEffect>
                  </p:childTnLst>
                </p:cTn>
              </p:par>
            </p:tnLst>
          </p:tmpl>
        </p:tmplLst>
      </p:bldP>
      <p:bldP spid="58" grpId="0" build="p">
        <p:tmplLst>
          <p:tmpl lvl="1">
            <p:tnLst>
              <p:par>
                <p:cTn presetID="22" presetClass="entr" presetSubtype="8"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wipe(left)">
                      <p:cBhvr>
                        <p:cTn dur="500"/>
                        <p:tgtEl>
                          <p:spTgt spid="58"/>
                        </p:tgtEl>
                      </p:cBhvr>
                    </p:animEffect>
                  </p:childTnLst>
                </p:cTn>
              </p:par>
            </p:tnLst>
          </p:tmpl>
        </p:tmplLst>
      </p:bldP>
      <p:bldP spid="59" grpId="0" build="p">
        <p:tmplLst>
          <p:tmpl lvl="1">
            <p:tnLst>
              <p:par>
                <p:cTn presetID="22" presetClass="entr" presetSubtype="8"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wipe(left)">
                      <p:cBhvr>
                        <p:cTn dur="500"/>
                        <p:tgtEl>
                          <p:spTgt spid="59"/>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C00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207410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36800" y="274638"/>
            <a:ext cx="9245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495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6D531-6611-4777-B816-88416B1A3FBC}" type="datetimeFigureOut">
              <a:rPr lang="en-US" smtClean="0"/>
              <a:t>12/6/2023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DC87B1-6173-457E-95C0-E6D3D8645A98}" type="slidenum">
              <a:rPr lang="en-US" smtClean="0"/>
              <a:t>‹#›</a:t>
            </a:fld>
            <a:endParaRPr lang="en-US"/>
          </a:p>
        </p:txBody>
      </p:sp>
    </p:spTree>
    <p:extLst>
      <p:ext uri="{BB962C8B-B14F-4D97-AF65-F5344CB8AC3E}">
        <p14:creationId xmlns:p14="http://schemas.microsoft.com/office/powerpoint/2010/main" val="27541713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3" Type="http://schemas.openxmlformats.org/officeDocument/2006/relationships/diagramLayout" Target="../diagrams/layout1.xml"/><Relationship Id="rId7" Type="http://schemas.openxmlformats.org/officeDocument/2006/relationships/image" Target="../media/image70.png"/><Relationship Id="rId12" Type="http://schemas.openxmlformats.org/officeDocument/2006/relationships/image" Target="../media/image7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74.png"/><Relationship Id="rId5" Type="http://schemas.openxmlformats.org/officeDocument/2006/relationships/diagramColors" Target="../diagrams/colors1.xml"/><Relationship Id="rId15" Type="http://schemas.openxmlformats.org/officeDocument/2006/relationships/image" Target="../media/image78.png"/><Relationship Id="rId10" Type="http://schemas.openxmlformats.org/officeDocument/2006/relationships/image" Target="../media/image73.png"/><Relationship Id="rId4" Type="http://schemas.openxmlformats.org/officeDocument/2006/relationships/diagramQuickStyle" Target="../diagrams/quickStyle1.xml"/><Relationship Id="rId9" Type="http://schemas.openxmlformats.org/officeDocument/2006/relationships/image" Target="../media/image72.png"/><Relationship Id="rId14" Type="http://schemas.openxmlformats.org/officeDocument/2006/relationships/image" Target="../media/image77.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1.jpeg"/><Relationship Id="rId4" Type="http://schemas.openxmlformats.org/officeDocument/2006/relationships/image" Target="../media/image8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image" Target="../media/image8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image" Target="../media/image25.png"/><Relationship Id="rId18" Type="http://schemas.openxmlformats.org/officeDocument/2006/relationships/image" Target="../media/image30.png"/><Relationship Id="rId26" Type="http://schemas.openxmlformats.org/officeDocument/2006/relationships/image" Target="../media/image38.png"/><Relationship Id="rId39" Type="http://schemas.openxmlformats.org/officeDocument/2006/relationships/image" Target="../media/image51.png"/><Relationship Id="rId21" Type="http://schemas.openxmlformats.org/officeDocument/2006/relationships/image" Target="../media/image33.png"/><Relationship Id="rId34" Type="http://schemas.openxmlformats.org/officeDocument/2006/relationships/image" Target="../media/image46.png"/><Relationship Id="rId42" Type="http://schemas.openxmlformats.org/officeDocument/2006/relationships/image" Target="../media/image54.png"/><Relationship Id="rId47" Type="http://schemas.openxmlformats.org/officeDocument/2006/relationships/image" Target="../media/image59.png"/><Relationship Id="rId50" Type="http://schemas.openxmlformats.org/officeDocument/2006/relationships/image" Target="../media/image62.png"/><Relationship Id="rId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28.png"/><Relationship Id="rId29" Type="http://schemas.openxmlformats.org/officeDocument/2006/relationships/image" Target="../media/image41.png"/><Relationship Id="rId11" Type="http://schemas.openxmlformats.org/officeDocument/2006/relationships/image" Target="../media/image23.png"/><Relationship Id="rId24" Type="http://schemas.openxmlformats.org/officeDocument/2006/relationships/image" Target="../media/image36.png"/><Relationship Id="rId32" Type="http://schemas.openxmlformats.org/officeDocument/2006/relationships/image" Target="../media/image44.png"/><Relationship Id="rId37" Type="http://schemas.openxmlformats.org/officeDocument/2006/relationships/image" Target="../media/image49.png"/><Relationship Id="rId40" Type="http://schemas.openxmlformats.org/officeDocument/2006/relationships/image" Target="../media/image52.png"/><Relationship Id="rId45" Type="http://schemas.openxmlformats.org/officeDocument/2006/relationships/image" Target="../media/image57.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28" Type="http://schemas.openxmlformats.org/officeDocument/2006/relationships/image" Target="../media/image40.png"/><Relationship Id="rId36" Type="http://schemas.openxmlformats.org/officeDocument/2006/relationships/image" Target="../media/image48.png"/><Relationship Id="rId49" Type="http://schemas.openxmlformats.org/officeDocument/2006/relationships/image" Target="../media/image61.png"/><Relationship Id="rId10" Type="http://schemas.openxmlformats.org/officeDocument/2006/relationships/image" Target="../media/image22.png"/><Relationship Id="rId19" Type="http://schemas.openxmlformats.org/officeDocument/2006/relationships/image" Target="../media/image31.png"/><Relationship Id="rId31" Type="http://schemas.openxmlformats.org/officeDocument/2006/relationships/image" Target="../media/image43.png"/><Relationship Id="rId44" Type="http://schemas.openxmlformats.org/officeDocument/2006/relationships/image" Target="../media/image56.png"/><Relationship Id="rId52" Type="http://schemas.openxmlformats.org/officeDocument/2006/relationships/image" Target="../media/image64.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 Id="rId27" Type="http://schemas.openxmlformats.org/officeDocument/2006/relationships/image" Target="../media/image39.png"/><Relationship Id="rId30" Type="http://schemas.openxmlformats.org/officeDocument/2006/relationships/image" Target="../media/image42.png"/><Relationship Id="rId35" Type="http://schemas.openxmlformats.org/officeDocument/2006/relationships/image" Target="../media/image47.png"/><Relationship Id="rId43" Type="http://schemas.openxmlformats.org/officeDocument/2006/relationships/image" Target="../media/image55.png"/><Relationship Id="rId48" Type="http://schemas.openxmlformats.org/officeDocument/2006/relationships/image" Target="../media/image60.png"/><Relationship Id="rId8" Type="http://schemas.openxmlformats.org/officeDocument/2006/relationships/image" Target="../media/image20.png"/><Relationship Id="rId51" Type="http://schemas.openxmlformats.org/officeDocument/2006/relationships/image" Target="../media/image63.png"/><Relationship Id="rId3" Type="http://schemas.openxmlformats.org/officeDocument/2006/relationships/image" Target="../media/image15.pn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7.png"/><Relationship Id="rId33" Type="http://schemas.openxmlformats.org/officeDocument/2006/relationships/image" Target="../media/image45.png"/><Relationship Id="rId38" Type="http://schemas.openxmlformats.org/officeDocument/2006/relationships/image" Target="../media/image50.png"/><Relationship Id="rId46" Type="http://schemas.openxmlformats.org/officeDocument/2006/relationships/image" Target="../media/image58.png"/><Relationship Id="rId20" Type="http://schemas.openxmlformats.org/officeDocument/2006/relationships/image" Target="../media/image32.png"/><Relationship Id="rId41" Type="http://schemas.openxmlformats.org/officeDocument/2006/relationships/image" Target="../media/image53.png"/><Relationship Id="rId1" Type="http://schemas.openxmlformats.org/officeDocument/2006/relationships/slideLayout" Target="../slideLayouts/slideLayout3.xml"/><Relationship Id="rId6" Type="http://schemas.openxmlformats.org/officeDocument/2006/relationships/image" Target="../media/image18.png"/></Relationships>
</file>

<file path=ppt/slides/_rels/slide9.xml.rels><?xml version="1.0" encoding="UTF-8" standalone="yes"?>
<Relationships xmlns="http://schemas.openxmlformats.org/package/2006/relationships"><Relationship Id="rId13" Type="http://schemas.openxmlformats.org/officeDocument/2006/relationships/image" Target="../media/image25.png"/><Relationship Id="rId18" Type="http://schemas.openxmlformats.org/officeDocument/2006/relationships/image" Target="../media/image30.png"/><Relationship Id="rId26" Type="http://schemas.openxmlformats.org/officeDocument/2006/relationships/image" Target="../media/image38.png"/><Relationship Id="rId39" Type="http://schemas.openxmlformats.org/officeDocument/2006/relationships/image" Target="../media/image51.png"/><Relationship Id="rId21" Type="http://schemas.openxmlformats.org/officeDocument/2006/relationships/image" Target="../media/image33.png"/><Relationship Id="rId34" Type="http://schemas.openxmlformats.org/officeDocument/2006/relationships/image" Target="../media/image46.png"/><Relationship Id="rId42" Type="http://schemas.openxmlformats.org/officeDocument/2006/relationships/image" Target="../media/image54.png"/><Relationship Id="rId47" Type="http://schemas.openxmlformats.org/officeDocument/2006/relationships/image" Target="../media/image59.png"/><Relationship Id="rId50" Type="http://schemas.openxmlformats.org/officeDocument/2006/relationships/image" Target="../media/image62.png"/><Relationship Id="rId7" Type="http://schemas.openxmlformats.org/officeDocument/2006/relationships/image" Target="../media/image19.png"/><Relationship Id="rId2" Type="http://schemas.openxmlformats.org/officeDocument/2006/relationships/notesSlide" Target="../notesSlides/notesSlide3.xml"/><Relationship Id="rId16" Type="http://schemas.openxmlformats.org/officeDocument/2006/relationships/image" Target="../media/image28.png"/><Relationship Id="rId29" Type="http://schemas.openxmlformats.org/officeDocument/2006/relationships/image" Target="../media/image41.png"/><Relationship Id="rId11" Type="http://schemas.openxmlformats.org/officeDocument/2006/relationships/image" Target="../media/image23.png"/><Relationship Id="rId24" Type="http://schemas.openxmlformats.org/officeDocument/2006/relationships/image" Target="../media/image36.png"/><Relationship Id="rId32" Type="http://schemas.openxmlformats.org/officeDocument/2006/relationships/image" Target="../media/image44.png"/><Relationship Id="rId37" Type="http://schemas.openxmlformats.org/officeDocument/2006/relationships/image" Target="../media/image49.png"/><Relationship Id="rId40" Type="http://schemas.openxmlformats.org/officeDocument/2006/relationships/image" Target="../media/image52.png"/><Relationship Id="rId45" Type="http://schemas.openxmlformats.org/officeDocument/2006/relationships/image" Target="../media/image57.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28" Type="http://schemas.openxmlformats.org/officeDocument/2006/relationships/image" Target="../media/image40.png"/><Relationship Id="rId36" Type="http://schemas.openxmlformats.org/officeDocument/2006/relationships/image" Target="../media/image48.png"/><Relationship Id="rId49" Type="http://schemas.openxmlformats.org/officeDocument/2006/relationships/image" Target="../media/image61.png"/><Relationship Id="rId10" Type="http://schemas.openxmlformats.org/officeDocument/2006/relationships/image" Target="../media/image22.png"/><Relationship Id="rId19" Type="http://schemas.openxmlformats.org/officeDocument/2006/relationships/image" Target="../media/image31.png"/><Relationship Id="rId31" Type="http://schemas.openxmlformats.org/officeDocument/2006/relationships/image" Target="../media/image43.png"/><Relationship Id="rId44" Type="http://schemas.openxmlformats.org/officeDocument/2006/relationships/image" Target="../media/image56.png"/><Relationship Id="rId52" Type="http://schemas.openxmlformats.org/officeDocument/2006/relationships/image" Target="../media/image64.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 Id="rId27" Type="http://schemas.openxmlformats.org/officeDocument/2006/relationships/image" Target="../media/image39.png"/><Relationship Id="rId30" Type="http://schemas.openxmlformats.org/officeDocument/2006/relationships/image" Target="../media/image42.png"/><Relationship Id="rId35" Type="http://schemas.openxmlformats.org/officeDocument/2006/relationships/image" Target="../media/image47.png"/><Relationship Id="rId43" Type="http://schemas.openxmlformats.org/officeDocument/2006/relationships/image" Target="../media/image55.png"/><Relationship Id="rId48" Type="http://schemas.openxmlformats.org/officeDocument/2006/relationships/image" Target="../media/image60.png"/><Relationship Id="rId8" Type="http://schemas.openxmlformats.org/officeDocument/2006/relationships/image" Target="../media/image20.png"/><Relationship Id="rId51" Type="http://schemas.openxmlformats.org/officeDocument/2006/relationships/image" Target="../media/image63.png"/><Relationship Id="rId3" Type="http://schemas.openxmlformats.org/officeDocument/2006/relationships/image" Target="../media/image15.pn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7.png"/><Relationship Id="rId33" Type="http://schemas.openxmlformats.org/officeDocument/2006/relationships/image" Target="../media/image45.png"/><Relationship Id="rId38" Type="http://schemas.openxmlformats.org/officeDocument/2006/relationships/image" Target="../media/image50.png"/><Relationship Id="rId46" Type="http://schemas.openxmlformats.org/officeDocument/2006/relationships/image" Target="../media/image58.png"/><Relationship Id="rId20" Type="http://schemas.openxmlformats.org/officeDocument/2006/relationships/image" Target="../media/image32.png"/><Relationship Id="rId41" Type="http://schemas.openxmlformats.org/officeDocument/2006/relationships/image" Target="../media/image53.png"/><Relationship Id="rId1" Type="http://schemas.openxmlformats.org/officeDocument/2006/relationships/slideLayout" Target="../slideLayouts/slideLayout3.xml"/><Relationship Id="rId6"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399" y="3107727"/>
            <a:ext cx="10363200" cy="1470025"/>
          </a:xfrm>
        </p:spPr>
        <p:txBody>
          <a:bodyPr>
            <a:normAutofit fontScale="90000"/>
          </a:bodyPr>
          <a:lstStyle/>
          <a:p>
            <a:r>
              <a:rPr lang="en-US" dirty="0"/>
              <a:t>The Role of Information and Communication Technology (ICT) in Nursing Education</a:t>
            </a:r>
          </a:p>
        </p:txBody>
      </p:sp>
      <p:sp>
        <p:nvSpPr>
          <p:cNvPr id="3" name="Subtitle 2"/>
          <p:cNvSpPr>
            <a:spLocks noGrp="1"/>
          </p:cNvSpPr>
          <p:nvPr>
            <p:ph type="subTitle" idx="1"/>
          </p:nvPr>
        </p:nvSpPr>
        <p:spPr>
          <a:xfrm>
            <a:off x="1838320" y="5193102"/>
            <a:ext cx="8534400" cy="609600"/>
          </a:xfrm>
        </p:spPr>
        <p:txBody>
          <a:bodyPr>
            <a:normAutofit/>
          </a:bodyPr>
          <a:lstStyle/>
          <a:p>
            <a:r>
              <a:rPr lang="en-US" sz="1600" dirty="0"/>
              <a:t>Ns. Ressa A.U., </a:t>
            </a:r>
            <a:r>
              <a:rPr lang="en-US" sz="1600" dirty="0" err="1"/>
              <a:t>M.Kep</a:t>
            </a:r>
            <a:r>
              <a:rPr lang="en-US" sz="1600" dirty="0"/>
              <a:t>., </a:t>
            </a:r>
            <a:r>
              <a:rPr lang="en-US" sz="1600" dirty="0" err="1"/>
              <a:t>Sp.Kep.Kom</a:t>
            </a:r>
            <a:endParaRPr lang="en-US" sz="1600" dirty="0"/>
          </a:p>
        </p:txBody>
      </p:sp>
      <p:pic>
        <p:nvPicPr>
          <p:cNvPr id="6" name="Picture 5"/>
          <p:cNvPicPr>
            <a:picLocks noChangeAspect="1"/>
          </p:cNvPicPr>
          <p:nvPr/>
        </p:nvPicPr>
        <p:blipFill>
          <a:blip r:embed="rId2"/>
          <a:stretch>
            <a:fillRect/>
          </a:stretch>
        </p:blipFill>
        <p:spPr>
          <a:xfrm>
            <a:off x="6086479" y="3419476"/>
            <a:ext cx="19041" cy="19047"/>
          </a:xfrm>
          <a:prstGeom prst="rect">
            <a:avLst/>
          </a:prstGeom>
        </p:spPr>
      </p:pic>
      <p:pic>
        <p:nvPicPr>
          <p:cNvPr id="8" name="Picture 7"/>
          <p:cNvPicPr>
            <a:picLocks noChangeAspect="1"/>
          </p:cNvPicPr>
          <p:nvPr/>
        </p:nvPicPr>
        <p:blipFill>
          <a:blip r:embed="rId2"/>
          <a:stretch>
            <a:fillRect/>
          </a:stretch>
        </p:blipFill>
        <p:spPr>
          <a:xfrm>
            <a:off x="6238879" y="3571876"/>
            <a:ext cx="19041" cy="19047"/>
          </a:xfrm>
          <a:prstGeom prst="rect">
            <a:avLst/>
          </a:prstGeom>
        </p:spPr>
      </p:pic>
      <p:pic>
        <p:nvPicPr>
          <p:cNvPr id="9" name="Picture 8"/>
          <p:cNvPicPr>
            <a:picLocks noChangeAspect="1"/>
          </p:cNvPicPr>
          <p:nvPr/>
        </p:nvPicPr>
        <p:blipFill rotWithShape="1">
          <a:blip r:embed="rId3"/>
          <a:srcRect l="2617" t="27083" r="22994" b="32252"/>
          <a:stretch/>
        </p:blipFill>
        <p:spPr>
          <a:xfrm>
            <a:off x="638354" y="1075142"/>
            <a:ext cx="4192438" cy="1288496"/>
          </a:xfrm>
          <a:prstGeom prst="rect">
            <a:avLst/>
          </a:prstGeom>
        </p:spPr>
      </p:pic>
      <p:pic>
        <p:nvPicPr>
          <p:cNvPr id="10" name="Image 6"/>
          <p:cNvPicPr/>
          <p:nvPr/>
        </p:nvPicPr>
        <p:blipFill>
          <a:blip r:embed="rId4" cstate="print"/>
          <a:stretch>
            <a:fillRect/>
          </a:stretch>
        </p:blipFill>
        <p:spPr>
          <a:xfrm>
            <a:off x="7368450" y="965226"/>
            <a:ext cx="3518086" cy="1398412"/>
          </a:xfrm>
          <a:prstGeom prst="rect">
            <a:avLst/>
          </a:prstGeom>
        </p:spPr>
      </p:pic>
    </p:spTree>
    <p:extLst>
      <p:ext uri="{BB962C8B-B14F-4D97-AF65-F5344CB8AC3E}">
        <p14:creationId xmlns:p14="http://schemas.microsoft.com/office/powerpoint/2010/main" val="3196641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ICT is important?</a:t>
            </a:r>
          </a:p>
        </p:txBody>
      </p:sp>
      <p:sp>
        <p:nvSpPr>
          <p:cNvPr id="3" name="Content Placeholder 2"/>
          <p:cNvSpPr>
            <a:spLocks noGrp="1"/>
          </p:cNvSpPr>
          <p:nvPr>
            <p:ph idx="1"/>
          </p:nvPr>
        </p:nvSpPr>
        <p:spPr/>
        <p:txBody>
          <a:bodyPr/>
          <a:lstStyle/>
          <a:p>
            <a:r>
              <a:rPr lang="en-US" dirty="0"/>
              <a:t>Nurses are required to work hard to meet hospital needs, medical record, supporting data, administration and other things will be easier when computerized</a:t>
            </a:r>
          </a:p>
          <a:p>
            <a:r>
              <a:rPr lang="en-US" dirty="0"/>
              <a:t>Demands </a:t>
            </a:r>
            <a:r>
              <a:rPr lang="en-US" dirty="0">
                <a:sym typeface="Wingdings" panose="05000000000000000000" pitchFamily="2" charset="2"/>
              </a:rPr>
              <a:t> to work effectively, efficiently, length of treatment is reduced, recovery rate increases.</a:t>
            </a:r>
            <a:endParaRPr lang="en-US" dirty="0"/>
          </a:p>
        </p:txBody>
      </p:sp>
    </p:spTree>
    <p:extLst>
      <p:ext uri="{BB962C8B-B14F-4D97-AF65-F5344CB8AC3E}">
        <p14:creationId xmlns:p14="http://schemas.microsoft.com/office/powerpoint/2010/main" val="461826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Informatic</a:t>
            </a:r>
            <a:r>
              <a:rPr lang="en-US" dirty="0"/>
              <a:t> and Communication Technology (ICT)</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2"/>
          <a:srcRect l="22940" t="20472" r="29442" b="18049"/>
          <a:stretch/>
        </p:blipFill>
        <p:spPr>
          <a:xfrm>
            <a:off x="0" y="762000"/>
            <a:ext cx="7724043" cy="5606911"/>
          </a:xfrm>
          <a:prstGeom prst="rect">
            <a:avLst/>
          </a:prstGeom>
        </p:spPr>
      </p:pic>
      <p:sp>
        <p:nvSpPr>
          <p:cNvPr id="5" name="Rectangle 4"/>
          <p:cNvSpPr/>
          <p:nvPr/>
        </p:nvSpPr>
        <p:spPr>
          <a:xfrm>
            <a:off x="8115300" y="1005840"/>
            <a:ext cx="3840480" cy="51206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a:buFont typeface="Wingdings" panose="05000000000000000000" pitchFamily="2" charset="2"/>
              <a:buChar char="§"/>
            </a:pPr>
            <a:r>
              <a:rPr lang="en-US" sz="2400" b="1" dirty="0"/>
              <a:t>Education is an investment in human resources that has very important strategic value in the long term.</a:t>
            </a:r>
          </a:p>
          <a:p>
            <a:pPr marL="285750" indent="-285750" algn="just">
              <a:buFont typeface="Wingdings" panose="05000000000000000000" pitchFamily="2" charset="2"/>
              <a:buChar char="§"/>
            </a:pPr>
            <a:r>
              <a:rPr lang="en-US" sz="2400" b="1" dirty="0"/>
              <a:t>In the  modern era, ICT has become an important element in increasing the </a:t>
            </a:r>
            <a:r>
              <a:rPr lang="en-US" sz="2400" b="1" dirty="0" err="1"/>
              <a:t>efficince</a:t>
            </a:r>
            <a:r>
              <a:rPr lang="en-US" sz="2400" b="1" dirty="0"/>
              <a:t> and effectiveness of education. </a:t>
            </a:r>
          </a:p>
          <a:p>
            <a:pPr algn="just"/>
            <a:r>
              <a:rPr lang="en-US" sz="2400" b="1" dirty="0"/>
              <a:t>(</a:t>
            </a:r>
            <a:r>
              <a:rPr lang="en-US" sz="2400" b="1" dirty="0" err="1"/>
              <a:t>Salamun</a:t>
            </a:r>
            <a:r>
              <a:rPr lang="en-US" sz="2400" b="1" dirty="0"/>
              <a:t>, et.al, 2023)</a:t>
            </a:r>
          </a:p>
        </p:txBody>
      </p:sp>
    </p:spTree>
    <p:extLst>
      <p:ext uri="{BB962C8B-B14F-4D97-AF65-F5344CB8AC3E}">
        <p14:creationId xmlns:p14="http://schemas.microsoft.com/office/powerpoint/2010/main" val="2451066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d388w23p6r1vqc.cloudfront.net/wp-content/uploads/2017/11/10101441/Alodokter_app1.png">
            <a:extLst>
              <a:ext uri="{FF2B5EF4-FFF2-40B4-BE49-F238E27FC236}">
                <a16:creationId xmlns:a16="http://schemas.microsoft.com/office/drawing/2014/main" id="{F6F81DC9-2ED4-4C2F-9537-49DE1556E2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4" y="1170324"/>
            <a:ext cx="2527581" cy="4535017"/>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Aplikasi Sehatpedia merupakan aplikasi yang digunakan untuk menambah informasi dan mngedukasi masyarakat agar mengetahui gejala dan tips-tips seputar kesehatan."/>
          <p:cNvPicPr>
            <a:picLocks noChangeAspect="1" noChangeArrowheads="1"/>
          </p:cNvPicPr>
          <p:nvPr/>
        </p:nvPicPr>
        <p:blipFill rotWithShape="1">
          <a:blip r:embed="rId4">
            <a:extLst>
              <a:ext uri="{28A0092B-C50C-407E-A947-70E740481C1C}">
                <a14:useLocalDpi xmlns:a14="http://schemas.microsoft.com/office/drawing/2010/main" val="0"/>
              </a:ext>
            </a:extLst>
          </a:blip>
          <a:srcRect r="50351" b="-4866"/>
          <a:stretch/>
        </p:blipFill>
        <p:spPr bwMode="auto">
          <a:xfrm>
            <a:off x="3719336" y="1170323"/>
            <a:ext cx="3454196" cy="4863805"/>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7"/>
          <p:cNvPicPr>
            <a:picLocks noChangeAspect="1"/>
          </p:cNvPicPr>
          <p:nvPr/>
        </p:nvPicPr>
        <p:blipFill rotWithShape="1">
          <a:blip r:embed="rId5"/>
          <a:srcRect l="26950" t="-1" r="27079" b="-3929"/>
          <a:stretch/>
        </p:blipFill>
        <p:spPr>
          <a:xfrm>
            <a:off x="7913387" y="1170324"/>
            <a:ext cx="3689066" cy="4682295"/>
          </a:xfrm>
          <a:prstGeom prst="rect">
            <a:avLst/>
          </a:prstGeom>
        </p:spPr>
      </p:pic>
      <p:sp>
        <p:nvSpPr>
          <p:cNvPr id="9" name="TextBox 8"/>
          <p:cNvSpPr txBox="1"/>
          <p:nvPr/>
        </p:nvSpPr>
        <p:spPr>
          <a:xfrm>
            <a:off x="1354263" y="5649407"/>
            <a:ext cx="755335" cy="769441"/>
          </a:xfrm>
          <a:prstGeom prst="rect">
            <a:avLst/>
          </a:prstGeom>
          <a:solidFill>
            <a:schemeClr val="accent4"/>
          </a:solidFill>
        </p:spPr>
        <p:txBody>
          <a:bodyPr wrap="none" rtlCol="0">
            <a:spAutoFit/>
          </a:bodyPr>
          <a:lstStyle/>
          <a:p>
            <a:r>
              <a:rPr lang="en-US" sz="4400" b="1" dirty="0"/>
              <a:t>01</a:t>
            </a:r>
          </a:p>
        </p:txBody>
      </p:sp>
      <p:sp>
        <p:nvSpPr>
          <p:cNvPr id="12" name="TextBox 11"/>
          <p:cNvSpPr txBox="1"/>
          <p:nvPr/>
        </p:nvSpPr>
        <p:spPr>
          <a:xfrm>
            <a:off x="5393588" y="5705341"/>
            <a:ext cx="755335" cy="769441"/>
          </a:xfrm>
          <a:prstGeom prst="rect">
            <a:avLst/>
          </a:prstGeom>
          <a:solidFill>
            <a:schemeClr val="accent4"/>
          </a:solidFill>
        </p:spPr>
        <p:txBody>
          <a:bodyPr wrap="none" rtlCol="0">
            <a:spAutoFit/>
          </a:bodyPr>
          <a:lstStyle/>
          <a:p>
            <a:r>
              <a:rPr lang="en-US" sz="4400" b="1" dirty="0"/>
              <a:t>02</a:t>
            </a:r>
          </a:p>
        </p:txBody>
      </p:sp>
      <p:sp>
        <p:nvSpPr>
          <p:cNvPr id="13" name="TextBox 12"/>
          <p:cNvSpPr txBox="1"/>
          <p:nvPr/>
        </p:nvSpPr>
        <p:spPr>
          <a:xfrm>
            <a:off x="9674359" y="5614588"/>
            <a:ext cx="755335" cy="769441"/>
          </a:xfrm>
          <a:prstGeom prst="rect">
            <a:avLst/>
          </a:prstGeom>
          <a:solidFill>
            <a:schemeClr val="accent4"/>
          </a:solidFill>
        </p:spPr>
        <p:txBody>
          <a:bodyPr wrap="none" rtlCol="0">
            <a:spAutoFit/>
          </a:bodyPr>
          <a:lstStyle/>
          <a:p>
            <a:r>
              <a:rPr lang="en-US" sz="4400" b="1" dirty="0"/>
              <a:t>03</a:t>
            </a:r>
          </a:p>
        </p:txBody>
      </p:sp>
    </p:spTree>
    <p:extLst>
      <p:ext uri="{BB962C8B-B14F-4D97-AF65-F5344CB8AC3E}">
        <p14:creationId xmlns:p14="http://schemas.microsoft.com/office/powerpoint/2010/main" val="129847534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ICT Concept in Education</a:t>
            </a:r>
          </a:p>
        </p:txBody>
      </p:sp>
      <p:sp>
        <p:nvSpPr>
          <p:cNvPr id="5" name="Content Placeholder 4">
            <a:extLst>
              <a:ext uri="{FF2B5EF4-FFF2-40B4-BE49-F238E27FC236}">
                <a16:creationId xmlns:a16="http://schemas.microsoft.com/office/drawing/2014/main" id="{A5559527-10D8-B200-D9C7-867107379BD3}"/>
              </a:ext>
            </a:extLst>
          </p:cNvPr>
          <p:cNvSpPr>
            <a:spLocks noGrp="1"/>
          </p:cNvSpPr>
          <p:nvPr>
            <p:ph idx="1"/>
          </p:nvPr>
        </p:nvSpPr>
        <p:spPr/>
        <p:txBody>
          <a:bodyPr/>
          <a:lstStyle/>
          <a:p>
            <a:r>
              <a:rPr lang="en-US" dirty="0"/>
              <a:t>ICT implementation in education refers to the use of computer technology, software and network resources to enhance the learning experience.</a:t>
            </a:r>
          </a:p>
          <a:p>
            <a:r>
              <a:rPr lang="en-US" dirty="0"/>
              <a:t>Access information</a:t>
            </a:r>
          </a:p>
          <a:p>
            <a:r>
              <a:rPr lang="en-US" dirty="0"/>
              <a:t>Virtual based learning</a:t>
            </a:r>
          </a:p>
          <a:p>
            <a:r>
              <a:rPr lang="en-US" dirty="0"/>
              <a:t>Interactive learning</a:t>
            </a:r>
          </a:p>
          <a:p>
            <a:r>
              <a:rPr lang="en-US" dirty="0"/>
              <a:t>Flexibility of time and place</a:t>
            </a:r>
          </a:p>
          <a:p>
            <a:r>
              <a:rPr lang="en-US" dirty="0"/>
              <a:t>Personalization progress</a:t>
            </a:r>
          </a:p>
        </p:txBody>
      </p:sp>
    </p:spTree>
    <p:extLst>
      <p:ext uri="{BB962C8B-B14F-4D97-AF65-F5344CB8AC3E}">
        <p14:creationId xmlns:p14="http://schemas.microsoft.com/office/powerpoint/2010/main" val="789594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0521A-0129-8B94-5D3A-7DB243069E32}"/>
              </a:ext>
            </a:extLst>
          </p:cNvPr>
          <p:cNvSpPr>
            <a:spLocks noGrp="1"/>
          </p:cNvSpPr>
          <p:nvPr>
            <p:ph type="title"/>
          </p:nvPr>
        </p:nvSpPr>
        <p:spPr/>
        <p:txBody>
          <a:bodyPr/>
          <a:lstStyle/>
          <a:p>
            <a:r>
              <a:rPr lang="en-US" dirty="0"/>
              <a:t>Needs of ICT in Teaching and Learning Process</a:t>
            </a:r>
          </a:p>
        </p:txBody>
      </p:sp>
      <p:sp>
        <p:nvSpPr>
          <p:cNvPr id="3" name="Content Placeholder 2">
            <a:extLst>
              <a:ext uri="{FF2B5EF4-FFF2-40B4-BE49-F238E27FC236}">
                <a16:creationId xmlns:a16="http://schemas.microsoft.com/office/drawing/2014/main" id="{B6BBB39B-6CAA-E6A4-0F2B-573C1E50B68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3577CCC-E8AE-6B78-AE03-C788334DB2DF}"/>
              </a:ext>
            </a:extLst>
          </p:cNvPr>
          <p:cNvPicPr>
            <a:picLocks noChangeAspect="1"/>
          </p:cNvPicPr>
          <p:nvPr/>
        </p:nvPicPr>
        <p:blipFill rotWithShape="1">
          <a:blip r:embed="rId2"/>
          <a:srcRect l="30077" t="22721" r="30251" b="20404"/>
          <a:stretch/>
        </p:blipFill>
        <p:spPr>
          <a:xfrm>
            <a:off x="2373747" y="990600"/>
            <a:ext cx="6973454" cy="5623294"/>
          </a:xfrm>
          <a:prstGeom prst="rect">
            <a:avLst/>
          </a:prstGeom>
        </p:spPr>
      </p:pic>
    </p:spTree>
    <p:extLst>
      <p:ext uri="{BB962C8B-B14F-4D97-AF65-F5344CB8AC3E}">
        <p14:creationId xmlns:p14="http://schemas.microsoft.com/office/powerpoint/2010/main" val="3897086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ICT as e-learning Media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72160141"/>
              </p:ext>
            </p:extLst>
          </p:nvPr>
        </p:nvGraphicFramePr>
        <p:xfrm>
          <a:off x="665163" y="1219200"/>
          <a:ext cx="108712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288758" y="2797342"/>
            <a:ext cx="1873669" cy="1052764"/>
          </a:xfrm>
          <a:prstGeom prst="rect">
            <a:avLst/>
          </a:prstGeom>
        </p:spPr>
      </p:pic>
      <p:pic>
        <p:nvPicPr>
          <p:cNvPr id="6" name="Picture 5"/>
          <p:cNvPicPr>
            <a:picLocks noChangeAspect="1"/>
          </p:cNvPicPr>
          <p:nvPr/>
        </p:nvPicPr>
        <p:blipFill>
          <a:blip r:embed="rId8"/>
          <a:stretch>
            <a:fillRect/>
          </a:stretch>
        </p:blipFill>
        <p:spPr>
          <a:xfrm>
            <a:off x="9225965" y="2179721"/>
            <a:ext cx="2895600" cy="1581150"/>
          </a:xfrm>
          <a:prstGeom prst="rect">
            <a:avLst/>
          </a:prstGeom>
        </p:spPr>
      </p:pic>
      <p:pic>
        <p:nvPicPr>
          <p:cNvPr id="7" name="Picture 6"/>
          <p:cNvPicPr>
            <a:picLocks noChangeAspect="1"/>
          </p:cNvPicPr>
          <p:nvPr/>
        </p:nvPicPr>
        <p:blipFill>
          <a:blip r:embed="rId9"/>
          <a:stretch>
            <a:fillRect/>
          </a:stretch>
        </p:blipFill>
        <p:spPr>
          <a:xfrm>
            <a:off x="9225965" y="3453314"/>
            <a:ext cx="3019425" cy="1514475"/>
          </a:xfrm>
          <a:prstGeom prst="rect">
            <a:avLst/>
          </a:prstGeom>
        </p:spPr>
      </p:pic>
      <p:pic>
        <p:nvPicPr>
          <p:cNvPr id="8" name="Picture 7"/>
          <p:cNvPicPr>
            <a:picLocks noChangeAspect="1"/>
          </p:cNvPicPr>
          <p:nvPr/>
        </p:nvPicPr>
        <p:blipFill>
          <a:blip r:embed="rId10"/>
          <a:stretch>
            <a:fillRect/>
          </a:stretch>
        </p:blipFill>
        <p:spPr>
          <a:xfrm>
            <a:off x="9419656" y="1282867"/>
            <a:ext cx="2496687" cy="635418"/>
          </a:xfrm>
          <a:prstGeom prst="rect">
            <a:avLst/>
          </a:prstGeom>
        </p:spPr>
      </p:pic>
      <p:pic>
        <p:nvPicPr>
          <p:cNvPr id="9" name="Picture 8"/>
          <p:cNvPicPr>
            <a:picLocks noChangeAspect="1"/>
          </p:cNvPicPr>
          <p:nvPr/>
        </p:nvPicPr>
        <p:blipFill>
          <a:blip r:embed="rId11"/>
          <a:stretch>
            <a:fillRect/>
          </a:stretch>
        </p:blipFill>
        <p:spPr>
          <a:xfrm>
            <a:off x="9334500" y="5178592"/>
            <a:ext cx="2857500" cy="1600200"/>
          </a:xfrm>
          <a:prstGeom prst="rect">
            <a:avLst/>
          </a:prstGeom>
        </p:spPr>
      </p:pic>
      <p:pic>
        <p:nvPicPr>
          <p:cNvPr id="10" name="Picture 9"/>
          <p:cNvPicPr>
            <a:picLocks noChangeAspect="1"/>
          </p:cNvPicPr>
          <p:nvPr/>
        </p:nvPicPr>
        <p:blipFill>
          <a:blip r:embed="rId12"/>
          <a:stretch>
            <a:fillRect/>
          </a:stretch>
        </p:blipFill>
        <p:spPr>
          <a:xfrm>
            <a:off x="288758" y="1215440"/>
            <a:ext cx="2619375" cy="1743075"/>
          </a:xfrm>
          <a:prstGeom prst="rect">
            <a:avLst/>
          </a:prstGeom>
        </p:spPr>
      </p:pic>
      <p:pic>
        <p:nvPicPr>
          <p:cNvPr id="11" name="Picture 10"/>
          <p:cNvPicPr>
            <a:picLocks noChangeAspect="1"/>
          </p:cNvPicPr>
          <p:nvPr/>
        </p:nvPicPr>
        <p:blipFill>
          <a:blip r:embed="rId13"/>
          <a:stretch>
            <a:fillRect/>
          </a:stretch>
        </p:blipFill>
        <p:spPr>
          <a:xfrm>
            <a:off x="288758" y="3760871"/>
            <a:ext cx="2133600" cy="2143125"/>
          </a:xfrm>
          <a:prstGeom prst="rect">
            <a:avLst/>
          </a:prstGeom>
        </p:spPr>
      </p:pic>
      <p:pic>
        <p:nvPicPr>
          <p:cNvPr id="12" name="Picture 11"/>
          <p:cNvPicPr>
            <a:picLocks noChangeAspect="1"/>
          </p:cNvPicPr>
          <p:nvPr/>
        </p:nvPicPr>
        <p:blipFill>
          <a:blip r:embed="rId14"/>
          <a:stretch>
            <a:fillRect/>
          </a:stretch>
        </p:blipFill>
        <p:spPr>
          <a:xfrm>
            <a:off x="3205915" y="5978692"/>
            <a:ext cx="1781676" cy="997739"/>
          </a:xfrm>
          <a:prstGeom prst="rect">
            <a:avLst/>
          </a:prstGeom>
        </p:spPr>
      </p:pic>
      <p:pic>
        <p:nvPicPr>
          <p:cNvPr id="13" name="Picture 12"/>
          <p:cNvPicPr>
            <a:picLocks noChangeAspect="1"/>
          </p:cNvPicPr>
          <p:nvPr/>
        </p:nvPicPr>
        <p:blipFill>
          <a:blip r:embed="rId15"/>
          <a:stretch>
            <a:fillRect/>
          </a:stretch>
        </p:blipFill>
        <p:spPr>
          <a:xfrm>
            <a:off x="5842000" y="5978692"/>
            <a:ext cx="2747963" cy="935021"/>
          </a:xfrm>
          <a:prstGeom prst="rect">
            <a:avLst/>
          </a:prstGeom>
        </p:spPr>
      </p:pic>
    </p:spTree>
    <p:extLst>
      <p:ext uri="{BB962C8B-B14F-4D97-AF65-F5344CB8AC3E}">
        <p14:creationId xmlns:p14="http://schemas.microsoft.com/office/powerpoint/2010/main" val="1912064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Library Management System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12071582"/>
              </p:ext>
            </p:extLst>
          </p:nvPr>
        </p:nvGraphicFramePr>
        <p:xfrm>
          <a:off x="665163" y="1219200"/>
          <a:ext cx="108712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2853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title"/>
          </p:nvPr>
        </p:nvSpPr>
        <p:spPr>
          <a:xfrm>
            <a:off x="-703384" y="-67904"/>
            <a:ext cx="12192000" cy="1077478"/>
          </a:xfrm>
        </p:spPr>
        <p:txBody>
          <a:bodyPr>
            <a:normAutofit/>
          </a:bodyPr>
          <a:lstStyle/>
          <a:p>
            <a:r>
              <a:rPr lang="en-US" altLang="en-US" sz="3200" i="1" dirty="0"/>
              <a:t>PERUBAHAN MEDICAL RECORD DI LAYANAN PRIMER</a:t>
            </a:r>
            <a:endParaRPr lang="en-US" altLang="en-US" sz="3200" dirty="0"/>
          </a:p>
        </p:txBody>
      </p:sp>
      <p:sp>
        <p:nvSpPr>
          <p:cNvPr id="13315" name="Content Placeholder 2"/>
          <p:cNvSpPr>
            <a:spLocks noGrp="1" noChangeArrowheads="1"/>
          </p:cNvSpPr>
          <p:nvPr>
            <p:ph idx="1"/>
          </p:nvPr>
        </p:nvSpPr>
        <p:spPr>
          <a:xfrm>
            <a:off x="0" y="5205666"/>
            <a:ext cx="12061371" cy="1485647"/>
          </a:xfrm>
          <a:solidFill>
            <a:schemeClr val="bg1"/>
          </a:solidFill>
        </p:spPr>
        <p:txBody>
          <a:bodyPr>
            <a:noAutofit/>
          </a:bodyPr>
          <a:lstStyle/>
          <a:p>
            <a:r>
              <a:rPr lang="en-US" altLang="en-US" sz="2000" b="1" dirty="0" err="1"/>
              <a:t>Pcare</a:t>
            </a:r>
            <a:r>
              <a:rPr lang="en-US" altLang="en-US" sz="2000" b="1" dirty="0"/>
              <a:t>: </a:t>
            </a:r>
            <a:r>
              <a:rPr lang="en-US" altLang="en-US" sz="2000" b="1" i="1" dirty="0"/>
              <a:t>cloud computing-based Information System for primary care managed by BPJS </a:t>
            </a:r>
            <a:r>
              <a:rPr lang="en-US" altLang="en-US" sz="2000" b="1" i="1" dirty="0" err="1"/>
              <a:t>Kesehatan</a:t>
            </a:r>
            <a:r>
              <a:rPr lang="en-US" altLang="en-US" sz="2000" b="1" i="1" dirty="0"/>
              <a:t> </a:t>
            </a:r>
          </a:p>
          <a:p>
            <a:r>
              <a:rPr lang="en-US" altLang="en-US" sz="2000" b="1" i="1" dirty="0" err="1"/>
              <a:t>Terintegrasi</a:t>
            </a:r>
            <a:r>
              <a:rPr lang="en-US" altLang="en-US" sz="2000" b="1" i="1" dirty="0"/>
              <a:t> </a:t>
            </a:r>
            <a:r>
              <a:rPr lang="en-US" altLang="en-US" sz="2000" b="1" i="1" dirty="0" err="1"/>
              <a:t>dengan</a:t>
            </a:r>
            <a:r>
              <a:rPr lang="en-US" altLang="en-US" sz="2000" b="1" i="1" dirty="0"/>
              <a:t> </a:t>
            </a:r>
            <a:r>
              <a:rPr lang="en-US" altLang="en-US" sz="2000" b="1" i="1" dirty="0" err="1"/>
              <a:t>Nomer</a:t>
            </a:r>
            <a:r>
              <a:rPr lang="en-US" altLang="en-US" sz="2000" b="1" i="1" dirty="0"/>
              <a:t> </a:t>
            </a:r>
            <a:r>
              <a:rPr lang="en-US" altLang="en-US" sz="2000" b="1" i="1" dirty="0" err="1"/>
              <a:t>Induk</a:t>
            </a:r>
            <a:r>
              <a:rPr lang="en-US" altLang="en-US" sz="2000" b="1" i="1" dirty="0"/>
              <a:t> </a:t>
            </a:r>
            <a:r>
              <a:rPr lang="en-US" altLang="en-US" sz="2000" b="1" i="1" dirty="0" err="1"/>
              <a:t>Kependudukan</a:t>
            </a:r>
            <a:r>
              <a:rPr lang="en-US" altLang="en-US" sz="2000" b="1" i="1" dirty="0"/>
              <a:t> (NIK) </a:t>
            </a:r>
            <a:r>
              <a:rPr lang="en-US" altLang="en-US" sz="2000" b="1" i="1" dirty="0" err="1"/>
              <a:t>dari</a:t>
            </a:r>
            <a:r>
              <a:rPr lang="en-US" altLang="en-US" sz="2000" b="1" i="1" dirty="0"/>
              <a:t> Data based </a:t>
            </a:r>
            <a:r>
              <a:rPr lang="en-US" altLang="en-US" sz="2000" b="1" i="1" dirty="0" err="1"/>
              <a:t>Kependudukan</a:t>
            </a:r>
            <a:r>
              <a:rPr lang="en-US" altLang="en-US" sz="2000" b="1" i="1" dirty="0"/>
              <a:t> </a:t>
            </a:r>
            <a:r>
              <a:rPr lang="en-US" altLang="en-US" sz="2000" b="1" i="1" dirty="0" err="1"/>
              <a:t>Kementerian</a:t>
            </a:r>
            <a:r>
              <a:rPr lang="en-US" altLang="en-US" sz="2000" b="1" i="1" dirty="0"/>
              <a:t> </a:t>
            </a:r>
            <a:r>
              <a:rPr lang="en-US" altLang="en-US" sz="2000" b="1" i="1" dirty="0" err="1"/>
              <a:t>Dalam</a:t>
            </a:r>
            <a:r>
              <a:rPr lang="en-US" altLang="en-US" sz="2000" b="1" i="1" dirty="0"/>
              <a:t> </a:t>
            </a:r>
            <a:r>
              <a:rPr lang="en-US" altLang="en-US" sz="2000" b="1" i="1" dirty="0" err="1"/>
              <a:t>Negeri</a:t>
            </a:r>
            <a:r>
              <a:rPr lang="en-US" altLang="en-US" sz="2000" b="1" i="1" dirty="0"/>
              <a:t> </a:t>
            </a:r>
          </a:p>
        </p:txBody>
      </p:sp>
      <p:sp>
        <p:nvSpPr>
          <p:cNvPr id="13325" name="Slide Number Placeholder 3"/>
          <p:cNvSpPr>
            <a:spLocks noGrp="1"/>
          </p:cNvSpPr>
          <p:nvPr>
            <p:ph type="sldNum" sz="quarter" idx="12"/>
          </p:nvPr>
        </p:nvSpPr>
        <p:spPr>
          <a:xfrm>
            <a:off x="8261350" y="7162800"/>
            <a:ext cx="1905000" cy="457200"/>
          </a:xfrm>
          <a:prstGeom prst="rect">
            <a:avLst/>
          </a:prstGeom>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C860A94D-18A8-4A43-B886-5B4538C6B590}" type="slidenum">
              <a:rPr lang="en-US" altLang="en-US" sz="1400">
                <a:solidFill>
                  <a:srgbClr val="000000"/>
                </a:solidFill>
              </a:rPr>
              <a:pPr>
                <a:spcBef>
                  <a:spcPct val="0"/>
                </a:spcBef>
                <a:buClrTx/>
                <a:buSzTx/>
                <a:buFontTx/>
                <a:buNone/>
              </a:pPr>
              <a:t>17</a:t>
            </a:fld>
            <a:endParaRPr lang="en-US" altLang="en-US" sz="1400">
              <a:solidFill>
                <a:srgbClr val="000000"/>
              </a:solidFill>
            </a:endParaRPr>
          </a:p>
        </p:txBody>
      </p:sp>
      <p:pic>
        <p:nvPicPr>
          <p:cNvPr id="13316" name="Picture 4"/>
          <p:cNvPicPr>
            <a:picLocks noChangeAspect="1"/>
          </p:cNvPicPr>
          <p:nvPr/>
        </p:nvPicPr>
        <p:blipFill>
          <a:blip r:embed="rId3">
            <a:extLst>
              <a:ext uri="{28A0092B-C50C-407E-A947-70E740481C1C}">
                <a14:useLocalDpi xmlns:a14="http://schemas.microsoft.com/office/drawing/2010/main" val="0"/>
              </a:ext>
            </a:extLst>
          </a:blip>
          <a:srcRect t="7298"/>
          <a:stretch>
            <a:fillRect/>
          </a:stretch>
        </p:blipFill>
        <p:spPr bwMode="auto">
          <a:xfrm>
            <a:off x="4826153" y="1436973"/>
            <a:ext cx="2539694" cy="35159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Content Placeholder 3" descr="rm.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365" t="16540" r="18731" b="1482"/>
          <a:stretch/>
        </p:blipFill>
        <p:spPr>
          <a:xfrm>
            <a:off x="292008" y="1508027"/>
            <a:ext cx="2679821" cy="3175740"/>
          </a:xfrm>
          <a:prstGeom prst="rect">
            <a:avLst/>
          </a:prstGeom>
        </p:spPr>
      </p:pic>
      <p:pic>
        <p:nvPicPr>
          <p:cNvPr id="7" name="Content Placeholder 4" descr="A screenshot of a cell phone&#10;&#10;Description generated with very high confidence">
            <a:extLst>
              <a:ext uri="{FF2B5EF4-FFF2-40B4-BE49-F238E27FC236}">
                <a16:creationId xmlns:a16="http://schemas.microsoft.com/office/drawing/2014/main" id="{FF41E45E-5214-4400-AD46-354AA2ABC56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8140"/>
          <a:stretch/>
        </p:blipFill>
        <p:spPr>
          <a:xfrm>
            <a:off x="9448800" y="1508027"/>
            <a:ext cx="2362119" cy="3444913"/>
          </a:xfrm>
          <a:prstGeom prst="rect">
            <a:avLst/>
          </a:prstGeom>
        </p:spPr>
      </p:pic>
      <p:sp>
        <p:nvSpPr>
          <p:cNvPr id="2" name="Right Arrow 1"/>
          <p:cNvSpPr/>
          <p:nvPr/>
        </p:nvSpPr>
        <p:spPr>
          <a:xfrm>
            <a:off x="3265714" y="2351314"/>
            <a:ext cx="1077686" cy="168728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7960541" y="2325952"/>
            <a:ext cx="1077686" cy="170092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800611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Computerized Patient Records</a:t>
            </a:r>
          </a:p>
        </p:txBody>
      </p:sp>
      <p:sp>
        <p:nvSpPr>
          <p:cNvPr id="3" name="Content Placeholder 2"/>
          <p:cNvSpPr>
            <a:spLocks noGrp="1"/>
          </p:cNvSpPr>
          <p:nvPr>
            <p:ph idx="1"/>
          </p:nvPr>
        </p:nvSpPr>
        <p:spPr/>
        <p:txBody>
          <a:bodyPr>
            <a:normAutofit/>
          </a:bodyPr>
          <a:lstStyle/>
          <a:p>
            <a:r>
              <a:rPr lang="en-US" dirty="0"/>
              <a:t>Computerized patient records are experiencing rapid development </a:t>
            </a:r>
            <a:r>
              <a:rPr lang="en-US" dirty="0">
                <a:sym typeface="Wingdings" panose="05000000000000000000" pitchFamily="2" charset="2"/>
              </a:rPr>
              <a:t> it is necessary to create a </a:t>
            </a:r>
            <a:r>
              <a:rPr lang="en-US" dirty="0" err="1">
                <a:sym typeface="Wingdings" panose="05000000000000000000" pitchFamily="2" charset="2"/>
              </a:rPr>
              <a:t>standar</a:t>
            </a:r>
            <a:r>
              <a:rPr lang="en-US" dirty="0">
                <a:sym typeface="Wingdings" panose="05000000000000000000" pitchFamily="2" charset="2"/>
              </a:rPr>
              <a:t> nomenclature that can be universally and consistently among nurses.</a:t>
            </a:r>
            <a:endParaRPr lang="en-US" dirty="0"/>
          </a:p>
          <a:p>
            <a:r>
              <a:rPr lang="en-US" dirty="0"/>
              <a:t>Computer based patient registration, this includes documenting patient diagnoses – intervention – implementation based on SDKI, SIKI, SLKI, SOP.</a:t>
            </a:r>
          </a:p>
        </p:txBody>
      </p:sp>
    </p:spTree>
    <p:extLst>
      <p:ext uri="{BB962C8B-B14F-4D97-AF65-F5344CB8AC3E}">
        <p14:creationId xmlns:p14="http://schemas.microsoft.com/office/powerpoint/2010/main" val="2096381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11871" t="21144" r="7547" b="24657"/>
          <a:stretch/>
        </p:blipFill>
        <p:spPr>
          <a:xfrm>
            <a:off x="974533" y="1455576"/>
            <a:ext cx="10412546" cy="3937518"/>
          </a:xfrm>
          <a:prstGeom prst="rect">
            <a:avLst/>
          </a:prstGeom>
        </p:spPr>
      </p:pic>
    </p:spTree>
    <p:extLst>
      <p:ext uri="{BB962C8B-B14F-4D97-AF65-F5344CB8AC3E}">
        <p14:creationId xmlns:p14="http://schemas.microsoft.com/office/powerpoint/2010/main" val="3373335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cdn-images-1.medium.com/max/1200/1*2zue0lCeTZ7Y-eaPXdjQ9g.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196" y="1676400"/>
            <a:ext cx="7010400" cy="3987227"/>
          </a:xfrm>
          <a:prstGeom prst="rect">
            <a:avLst/>
          </a:prstGeom>
          <a:noFill/>
          <a:extLst>
            <a:ext uri="{909E8E84-426E-40dd-AFC4-6F175D3DCCD1}">
              <a14:hiddenFill xmlns="" xmlns:a14="http://schemas.microsoft.com/office/drawing/2010/main">
                <a:solidFill>
                  <a:srgbClr val="FFFFFF"/>
                </a:solidFill>
              </a14:hiddenFill>
            </a:ext>
          </a:extLst>
        </p:spPr>
      </p:pic>
      <p:sp>
        <p:nvSpPr>
          <p:cNvPr id="5" name="Content Placeholder 3"/>
          <p:cNvSpPr txBox="1">
            <a:spLocks/>
          </p:cNvSpPr>
          <p:nvPr/>
        </p:nvSpPr>
        <p:spPr>
          <a:xfrm>
            <a:off x="7531310" y="333350"/>
            <a:ext cx="4401880" cy="6161274"/>
          </a:xfrm>
          <a:prstGeom prst="rect">
            <a:avLst/>
          </a:prstGeom>
        </p:spPr>
        <p:txBody>
          <a:bodyPr>
            <a:noAutofit/>
          </a:bodyPr>
          <a:lstStyle>
            <a:lvl1pPr marL="228570" indent="-228570" algn="l" defTabSz="914278"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708" indent="-228570" algn="l" defTabSz="914278" rtl="0" eaLnBrk="1" latinLnBrk="0" hangingPunct="1">
              <a:lnSpc>
                <a:spcPct val="120000"/>
              </a:lnSpc>
              <a:spcBef>
                <a:spcPts val="500"/>
              </a:spcBef>
              <a:buFont typeface="Arial" panose="020B0604020202020204" pitchFamily="34" charset="0"/>
              <a:buChar char="•"/>
              <a:defRPr sz="19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2848" indent="-228570" algn="l" defTabSz="914278"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599986" indent="-228570" algn="l" defTabSz="914278" rtl="0" eaLnBrk="1" latinLnBrk="0" hangingPunct="1">
              <a:lnSpc>
                <a:spcPct val="120000"/>
              </a:lnSpc>
              <a:spcBef>
                <a:spcPts val="50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125" indent="-228570" algn="l" defTabSz="914278"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265" indent="-228570" algn="l" defTabSz="914278"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403" indent="-228570" algn="l" defTabSz="914278"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8543" indent="-228570" algn="l" defTabSz="914278"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5681" indent="-228570" algn="l" defTabSz="914278"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en-US" dirty="0"/>
              <a:t>Stages of evolution of human civilization</a:t>
            </a:r>
          </a:p>
          <a:p>
            <a:r>
              <a:rPr lang="en-US" dirty="0"/>
              <a:t>Characterized by the expansion of cyber networks which are physically supported by </a:t>
            </a:r>
            <a:r>
              <a:rPr lang="en-US" dirty="0" err="1"/>
              <a:t>variousadvances</a:t>
            </a:r>
            <a:r>
              <a:rPr lang="en-US" dirty="0"/>
              <a:t> in digital technology to:</a:t>
            </a:r>
          </a:p>
          <a:p>
            <a:pPr lvl="1"/>
            <a:r>
              <a:rPr lang="en-US" sz="1600" dirty="0"/>
              <a:t>Increase productivity</a:t>
            </a:r>
          </a:p>
          <a:p>
            <a:pPr lvl="1"/>
            <a:r>
              <a:rPr lang="en-US" sz="1600" dirty="0"/>
              <a:t>Performance speed</a:t>
            </a:r>
          </a:p>
          <a:p>
            <a:pPr lvl="1"/>
            <a:r>
              <a:rPr lang="en-US" sz="1600" dirty="0"/>
              <a:t>Cost efficiency</a:t>
            </a:r>
          </a:p>
          <a:p>
            <a:pPr lvl="1"/>
            <a:r>
              <a:rPr lang="en-US" sz="1600" dirty="0"/>
              <a:t>Social communication across borders and time</a:t>
            </a:r>
          </a:p>
          <a:p>
            <a:pPr lvl="1"/>
            <a:r>
              <a:rPr lang="en-US" sz="1600" dirty="0"/>
              <a:t>Repositioning and reorienting the role of humans in the production system</a:t>
            </a:r>
          </a:p>
          <a:p>
            <a:pPr lvl="1"/>
            <a:r>
              <a:rPr lang="en-US" sz="1600" dirty="0"/>
              <a:t>New services innovations that disrupt old ways of doing business</a:t>
            </a:r>
          </a:p>
        </p:txBody>
      </p:sp>
      <p:sp>
        <p:nvSpPr>
          <p:cNvPr id="7" name="TextBox 6"/>
          <p:cNvSpPr txBox="1"/>
          <p:nvPr/>
        </p:nvSpPr>
        <p:spPr>
          <a:xfrm>
            <a:off x="369482" y="333350"/>
            <a:ext cx="6992392" cy="1569660"/>
          </a:xfrm>
          <a:prstGeom prst="rect">
            <a:avLst/>
          </a:prstGeom>
          <a:noFill/>
        </p:spPr>
        <p:txBody>
          <a:bodyPr wrap="square" rtlCol="0">
            <a:spAutoFit/>
          </a:bodyPr>
          <a:lstStyle/>
          <a:p>
            <a:r>
              <a:rPr lang="en-US" sz="4800" dirty="0"/>
              <a:t>REVOLUSI INDUSTRI 4.0 to 5.0</a:t>
            </a:r>
          </a:p>
        </p:txBody>
      </p:sp>
      <p:sp>
        <p:nvSpPr>
          <p:cNvPr id="8" name="Rectangle 7"/>
          <p:cNvSpPr/>
          <p:nvPr/>
        </p:nvSpPr>
        <p:spPr>
          <a:xfrm>
            <a:off x="2677956" y="6045987"/>
            <a:ext cx="4022055" cy="707886"/>
          </a:xfrm>
          <a:prstGeom prst="rect">
            <a:avLst/>
          </a:prstGeom>
        </p:spPr>
        <p:txBody>
          <a:bodyPr wrap="square">
            <a:spAutoFit/>
          </a:bodyPr>
          <a:lstStyle/>
          <a:p>
            <a:pPr marL="342900" indent="-342900">
              <a:buFont typeface="Arial" panose="020B0604020202020204" pitchFamily="34" charset="0"/>
              <a:buChar char="•"/>
            </a:pPr>
            <a:r>
              <a:rPr lang="en-US" sz="2000" dirty="0"/>
              <a:t>Changes in all sectors, including health</a:t>
            </a:r>
            <a:endParaRPr lang="en-US" dirty="0"/>
          </a:p>
        </p:txBody>
      </p:sp>
    </p:spTree>
    <p:extLst>
      <p:ext uri="{BB962C8B-B14F-4D97-AF65-F5344CB8AC3E}">
        <p14:creationId xmlns:p14="http://schemas.microsoft.com/office/powerpoint/2010/main" val="2585923"/>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999232" y="899160"/>
            <a:ext cx="9022080" cy="5958840"/>
            <a:chOff x="2999232" y="899160"/>
            <a:chExt cx="9022080" cy="5958840"/>
          </a:xfrm>
        </p:grpSpPr>
        <p:pic>
          <p:nvPicPr>
            <p:cNvPr id="3" name="object 3"/>
            <p:cNvPicPr/>
            <p:nvPr/>
          </p:nvPicPr>
          <p:blipFill>
            <a:blip r:embed="rId2" cstate="print"/>
            <a:stretch>
              <a:fillRect/>
            </a:stretch>
          </p:blipFill>
          <p:spPr>
            <a:xfrm>
              <a:off x="2999232" y="899160"/>
              <a:ext cx="9022080" cy="5958840"/>
            </a:xfrm>
            <a:prstGeom prst="rect">
              <a:avLst/>
            </a:prstGeom>
          </p:spPr>
        </p:pic>
        <p:pic>
          <p:nvPicPr>
            <p:cNvPr id="4" name="object 4"/>
            <p:cNvPicPr/>
            <p:nvPr/>
          </p:nvPicPr>
          <p:blipFill>
            <a:blip r:embed="rId3" cstate="print"/>
            <a:stretch>
              <a:fillRect/>
            </a:stretch>
          </p:blipFill>
          <p:spPr>
            <a:xfrm>
              <a:off x="3049524" y="950976"/>
              <a:ext cx="8865108" cy="5811012"/>
            </a:xfrm>
            <a:prstGeom prst="rect">
              <a:avLst/>
            </a:prstGeom>
          </p:spPr>
        </p:pic>
        <p:sp>
          <p:nvSpPr>
            <p:cNvPr id="5" name="object 5"/>
            <p:cNvSpPr/>
            <p:nvPr/>
          </p:nvSpPr>
          <p:spPr>
            <a:xfrm>
              <a:off x="3012046" y="913371"/>
              <a:ext cx="8942070" cy="5887085"/>
            </a:xfrm>
            <a:custGeom>
              <a:avLst/>
              <a:gdLst/>
              <a:ahLst/>
              <a:cxnLst/>
              <a:rect l="l" t="t" r="r" b="b"/>
              <a:pathLst>
                <a:path w="8942070" h="5887084">
                  <a:moveTo>
                    <a:pt x="8923007" y="5886831"/>
                  </a:moveTo>
                  <a:lnTo>
                    <a:pt x="19050" y="5886831"/>
                  </a:lnTo>
                  <a:lnTo>
                    <a:pt x="15747" y="5886538"/>
                  </a:lnTo>
                  <a:lnTo>
                    <a:pt x="0" y="5867781"/>
                  </a:lnTo>
                  <a:lnTo>
                    <a:pt x="0" y="19050"/>
                  </a:lnTo>
                  <a:lnTo>
                    <a:pt x="19050" y="0"/>
                  </a:lnTo>
                  <a:lnTo>
                    <a:pt x="8923007" y="0"/>
                  </a:lnTo>
                  <a:lnTo>
                    <a:pt x="8942057" y="19050"/>
                  </a:lnTo>
                  <a:lnTo>
                    <a:pt x="38100" y="19050"/>
                  </a:lnTo>
                  <a:lnTo>
                    <a:pt x="19050" y="38100"/>
                  </a:lnTo>
                  <a:lnTo>
                    <a:pt x="38100" y="38100"/>
                  </a:lnTo>
                  <a:lnTo>
                    <a:pt x="38100" y="5848731"/>
                  </a:lnTo>
                  <a:lnTo>
                    <a:pt x="19050" y="5848731"/>
                  </a:lnTo>
                  <a:lnTo>
                    <a:pt x="38100" y="5867781"/>
                  </a:lnTo>
                  <a:lnTo>
                    <a:pt x="8942057" y="5867781"/>
                  </a:lnTo>
                  <a:lnTo>
                    <a:pt x="8941777" y="5871083"/>
                  </a:lnTo>
                  <a:lnTo>
                    <a:pt x="8926322" y="5886538"/>
                  </a:lnTo>
                  <a:lnTo>
                    <a:pt x="8923007" y="5886831"/>
                  </a:lnTo>
                  <a:close/>
                </a:path>
                <a:path w="8942070" h="5887084">
                  <a:moveTo>
                    <a:pt x="38100" y="38100"/>
                  </a:moveTo>
                  <a:lnTo>
                    <a:pt x="19050" y="38100"/>
                  </a:lnTo>
                  <a:lnTo>
                    <a:pt x="38100" y="19050"/>
                  </a:lnTo>
                  <a:lnTo>
                    <a:pt x="38100" y="38100"/>
                  </a:lnTo>
                  <a:close/>
                </a:path>
                <a:path w="8942070" h="5887084">
                  <a:moveTo>
                    <a:pt x="8903957" y="38100"/>
                  </a:moveTo>
                  <a:lnTo>
                    <a:pt x="38100" y="38100"/>
                  </a:lnTo>
                  <a:lnTo>
                    <a:pt x="38100" y="19050"/>
                  </a:lnTo>
                  <a:lnTo>
                    <a:pt x="8903957" y="19050"/>
                  </a:lnTo>
                  <a:lnTo>
                    <a:pt x="8903957" y="38100"/>
                  </a:lnTo>
                  <a:close/>
                </a:path>
                <a:path w="8942070" h="5887084">
                  <a:moveTo>
                    <a:pt x="8903957" y="5867781"/>
                  </a:moveTo>
                  <a:lnTo>
                    <a:pt x="8903957" y="19050"/>
                  </a:lnTo>
                  <a:lnTo>
                    <a:pt x="8923007" y="38100"/>
                  </a:lnTo>
                  <a:lnTo>
                    <a:pt x="8942057" y="38100"/>
                  </a:lnTo>
                  <a:lnTo>
                    <a:pt x="8942057" y="5848731"/>
                  </a:lnTo>
                  <a:lnTo>
                    <a:pt x="8923007" y="5848731"/>
                  </a:lnTo>
                  <a:lnTo>
                    <a:pt x="8903957" y="5867781"/>
                  </a:lnTo>
                  <a:close/>
                </a:path>
                <a:path w="8942070" h="5887084">
                  <a:moveTo>
                    <a:pt x="8942057" y="38100"/>
                  </a:moveTo>
                  <a:lnTo>
                    <a:pt x="8923007" y="38100"/>
                  </a:lnTo>
                  <a:lnTo>
                    <a:pt x="8903957" y="19050"/>
                  </a:lnTo>
                  <a:lnTo>
                    <a:pt x="8942057" y="19050"/>
                  </a:lnTo>
                  <a:lnTo>
                    <a:pt x="8942057" y="38100"/>
                  </a:lnTo>
                  <a:close/>
                </a:path>
                <a:path w="8942070" h="5887084">
                  <a:moveTo>
                    <a:pt x="38100" y="5867781"/>
                  </a:moveTo>
                  <a:lnTo>
                    <a:pt x="19050" y="5848731"/>
                  </a:lnTo>
                  <a:lnTo>
                    <a:pt x="38100" y="5848731"/>
                  </a:lnTo>
                  <a:lnTo>
                    <a:pt x="38100" y="5867781"/>
                  </a:lnTo>
                  <a:close/>
                </a:path>
                <a:path w="8942070" h="5887084">
                  <a:moveTo>
                    <a:pt x="8903957" y="5867781"/>
                  </a:moveTo>
                  <a:lnTo>
                    <a:pt x="38100" y="5867781"/>
                  </a:lnTo>
                  <a:lnTo>
                    <a:pt x="38100" y="5848731"/>
                  </a:lnTo>
                  <a:lnTo>
                    <a:pt x="8903957" y="5848731"/>
                  </a:lnTo>
                  <a:lnTo>
                    <a:pt x="8903957" y="5867781"/>
                  </a:lnTo>
                  <a:close/>
                </a:path>
                <a:path w="8942070" h="5887084">
                  <a:moveTo>
                    <a:pt x="8942057" y="5867781"/>
                  </a:moveTo>
                  <a:lnTo>
                    <a:pt x="8903957" y="5867781"/>
                  </a:lnTo>
                  <a:lnTo>
                    <a:pt x="8923007" y="5848731"/>
                  </a:lnTo>
                  <a:lnTo>
                    <a:pt x="8942057" y="5848731"/>
                  </a:lnTo>
                  <a:lnTo>
                    <a:pt x="8942057" y="5867781"/>
                  </a:lnTo>
                  <a:close/>
                </a:path>
              </a:pathLst>
            </a:custGeom>
            <a:solidFill>
              <a:srgbClr val="000000"/>
            </a:solidFill>
          </p:spPr>
          <p:txBody>
            <a:bodyPr wrap="square" lIns="0" tIns="0" rIns="0" bIns="0" rtlCol="0"/>
            <a:lstStyle/>
            <a:p>
              <a:endParaRPr/>
            </a:p>
          </p:txBody>
        </p:sp>
        <p:sp>
          <p:nvSpPr>
            <p:cNvPr id="6" name="object 6"/>
            <p:cNvSpPr/>
            <p:nvPr/>
          </p:nvSpPr>
          <p:spPr>
            <a:xfrm>
              <a:off x="3332238" y="1044981"/>
              <a:ext cx="1846580" cy="586740"/>
            </a:xfrm>
            <a:custGeom>
              <a:avLst/>
              <a:gdLst/>
              <a:ahLst/>
              <a:cxnLst/>
              <a:rect l="l" t="t" r="r" b="b"/>
              <a:pathLst>
                <a:path w="1846579" h="586739">
                  <a:moveTo>
                    <a:pt x="1748282" y="586587"/>
                  </a:moveTo>
                  <a:lnTo>
                    <a:pt x="97764" y="586587"/>
                  </a:lnTo>
                  <a:lnTo>
                    <a:pt x="59702" y="578904"/>
                  </a:lnTo>
                  <a:lnTo>
                    <a:pt x="28625" y="557961"/>
                  </a:lnTo>
                  <a:lnTo>
                    <a:pt x="7683" y="526884"/>
                  </a:lnTo>
                  <a:lnTo>
                    <a:pt x="0" y="488823"/>
                  </a:lnTo>
                  <a:lnTo>
                    <a:pt x="0" y="97764"/>
                  </a:lnTo>
                  <a:lnTo>
                    <a:pt x="7683" y="59702"/>
                  </a:lnTo>
                  <a:lnTo>
                    <a:pt x="28625" y="28625"/>
                  </a:lnTo>
                  <a:lnTo>
                    <a:pt x="59702" y="7683"/>
                  </a:lnTo>
                  <a:lnTo>
                    <a:pt x="97764" y="0"/>
                  </a:lnTo>
                  <a:lnTo>
                    <a:pt x="1748282" y="0"/>
                  </a:lnTo>
                  <a:lnTo>
                    <a:pt x="1786331" y="7683"/>
                  </a:lnTo>
                  <a:lnTo>
                    <a:pt x="1817408" y="28625"/>
                  </a:lnTo>
                  <a:lnTo>
                    <a:pt x="1838363" y="59702"/>
                  </a:lnTo>
                  <a:lnTo>
                    <a:pt x="1846046" y="97764"/>
                  </a:lnTo>
                  <a:lnTo>
                    <a:pt x="1846046" y="488823"/>
                  </a:lnTo>
                  <a:lnTo>
                    <a:pt x="1838363" y="526884"/>
                  </a:lnTo>
                  <a:lnTo>
                    <a:pt x="1817408" y="557961"/>
                  </a:lnTo>
                  <a:lnTo>
                    <a:pt x="1786331" y="578904"/>
                  </a:lnTo>
                  <a:lnTo>
                    <a:pt x="1748282" y="586587"/>
                  </a:lnTo>
                  <a:close/>
                </a:path>
              </a:pathLst>
            </a:custGeom>
            <a:solidFill>
              <a:srgbClr val="A6A6A6"/>
            </a:solidFill>
          </p:spPr>
          <p:txBody>
            <a:bodyPr wrap="square" lIns="0" tIns="0" rIns="0" bIns="0" rtlCol="0"/>
            <a:lstStyle/>
            <a:p>
              <a:endParaRPr/>
            </a:p>
          </p:txBody>
        </p:sp>
      </p:grpSp>
      <p:sp>
        <p:nvSpPr>
          <p:cNvPr id="7" name="object 7"/>
          <p:cNvSpPr txBox="1"/>
          <p:nvPr/>
        </p:nvSpPr>
        <p:spPr>
          <a:xfrm>
            <a:off x="3537013" y="2231389"/>
            <a:ext cx="1957070" cy="638810"/>
          </a:xfrm>
          <a:prstGeom prst="rect">
            <a:avLst/>
          </a:prstGeom>
        </p:spPr>
        <p:txBody>
          <a:bodyPr vert="horz" wrap="square" lIns="0" tIns="12065" rIns="0" bIns="0" rtlCol="0">
            <a:spAutoFit/>
          </a:bodyPr>
          <a:lstStyle/>
          <a:p>
            <a:pPr marL="12700" marR="5080">
              <a:lnSpc>
                <a:spcPct val="122000"/>
              </a:lnSpc>
              <a:spcBef>
                <a:spcPts val="95"/>
              </a:spcBef>
            </a:pPr>
            <a:r>
              <a:rPr sz="1100" b="1" spc="-50" dirty="0">
                <a:latin typeface="Tahoma"/>
                <a:cs typeface="Tahoma"/>
              </a:rPr>
              <a:t>Bersihan</a:t>
            </a:r>
            <a:r>
              <a:rPr sz="1100" b="1" spc="25" dirty="0">
                <a:latin typeface="Tahoma"/>
                <a:cs typeface="Tahoma"/>
              </a:rPr>
              <a:t> </a:t>
            </a:r>
            <a:r>
              <a:rPr sz="1100" b="1" spc="-55" dirty="0">
                <a:latin typeface="Tahoma"/>
                <a:cs typeface="Tahoma"/>
              </a:rPr>
              <a:t>Jalan</a:t>
            </a:r>
            <a:r>
              <a:rPr sz="1100" b="1" spc="15" dirty="0">
                <a:latin typeface="Tahoma"/>
                <a:cs typeface="Tahoma"/>
              </a:rPr>
              <a:t> </a:t>
            </a:r>
            <a:r>
              <a:rPr sz="1100" b="1" spc="-45" dirty="0">
                <a:latin typeface="Tahoma"/>
                <a:cs typeface="Tahoma"/>
              </a:rPr>
              <a:t>Napas</a:t>
            </a:r>
            <a:r>
              <a:rPr sz="1100" b="1" spc="30" dirty="0">
                <a:latin typeface="Tahoma"/>
                <a:cs typeface="Tahoma"/>
              </a:rPr>
              <a:t> </a:t>
            </a:r>
            <a:r>
              <a:rPr sz="1100" b="1" spc="-45" dirty="0">
                <a:latin typeface="Tahoma"/>
                <a:cs typeface="Tahoma"/>
              </a:rPr>
              <a:t>Tidak </a:t>
            </a:r>
            <a:r>
              <a:rPr sz="1100" b="1" spc="-40" dirty="0">
                <a:latin typeface="Tahoma"/>
                <a:cs typeface="Tahoma"/>
              </a:rPr>
              <a:t> </a:t>
            </a:r>
            <a:r>
              <a:rPr sz="1100" b="1" spc="-25" dirty="0">
                <a:latin typeface="Tahoma"/>
                <a:cs typeface="Tahoma"/>
              </a:rPr>
              <a:t>Efektif</a:t>
            </a:r>
            <a:r>
              <a:rPr sz="1100" b="1" spc="5" dirty="0">
                <a:latin typeface="Tahoma"/>
                <a:cs typeface="Tahoma"/>
              </a:rPr>
              <a:t> </a:t>
            </a:r>
            <a:r>
              <a:rPr sz="1100" b="1" spc="-35" dirty="0">
                <a:latin typeface="Tahoma"/>
                <a:cs typeface="Tahoma"/>
              </a:rPr>
              <a:t>b/d</a:t>
            </a:r>
            <a:r>
              <a:rPr sz="1100" b="1" dirty="0">
                <a:latin typeface="Tahoma"/>
                <a:cs typeface="Tahoma"/>
              </a:rPr>
              <a:t> </a:t>
            </a:r>
            <a:r>
              <a:rPr sz="1100" b="1" spc="-40" dirty="0">
                <a:latin typeface="Tahoma"/>
                <a:cs typeface="Tahoma"/>
              </a:rPr>
              <a:t>hipersekresi</a:t>
            </a:r>
            <a:r>
              <a:rPr sz="1100" b="1" dirty="0">
                <a:latin typeface="Tahoma"/>
                <a:cs typeface="Tahoma"/>
              </a:rPr>
              <a:t> </a:t>
            </a:r>
            <a:r>
              <a:rPr sz="1100" b="1" spc="-70" dirty="0">
                <a:latin typeface="Tahoma"/>
                <a:cs typeface="Tahoma"/>
              </a:rPr>
              <a:t>jalan </a:t>
            </a:r>
            <a:r>
              <a:rPr sz="1100" b="1" spc="-305" dirty="0">
                <a:latin typeface="Tahoma"/>
                <a:cs typeface="Tahoma"/>
              </a:rPr>
              <a:t> </a:t>
            </a:r>
            <a:r>
              <a:rPr sz="1100" b="1" spc="-45" dirty="0">
                <a:latin typeface="Tahoma"/>
                <a:cs typeface="Tahoma"/>
              </a:rPr>
              <a:t>napas</a:t>
            </a:r>
            <a:r>
              <a:rPr sz="1100" b="1" dirty="0">
                <a:latin typeface="Tahoma"/>
                <a:cs typeface="Tahoma"/>
              </a:rPr>
              <a:t> </a:t>
            </a:r>
            <a:r>
              <a:rPr sz="1100" b="1" spc="-50" dirty="0">
                <a:latin typeface="Tahoma"/>
                <a:cs typeface="Tahoma"/>
              </a:rPr>
              <a:t>dan</a:t>
            </a:r>
            <a:r>
              <a:rPr sz="1100" b="1" spc="5" dirty="0">
                <a:latin typeface="Tahoma"/>
                <a:cs typeface="Tahoma"/>
              </a:rPr>
              <a:t> </a:t>
            </a:r>
            <a:r>
              <a:rPr sz="1100" b="1" spc="-20" dirty="0">
                <a:latin typeface="Tahoma"/>
                <a:cs typeface="Tahoma"/>
              </a:rPr>
              <a:t>proses</a:t>
            </a:r>
            <a:r>
              <a:rPr sz="1100" b="1" spc="10" dirty="0">
                <a:latin typeface="Tahoma"/>
                <a:cs typeface="Tahoma"/>
              </a:rPr>
              <a:t> </a:t>
            </a:r>
            <a:r>
              <a:rPr sz="1100" b="1" spc="-45" dirty="0">
                <a:latin typeface="Tahoma"/>
                <a:cs typeface="Tahoma"/>
              </a:rPr>
              <a:t>infeksi</a:t>
            </a:r>
            <a:r>
              <a:rPr sz="1100" b="1" spc="5" dirty="0">
                <a:latin typeface="Tahoma"/>
                <a:cs typeface="Tahoma"/>
              </a:rPr>
              <a:t> </a:t>
            </a:r>
            <a:r>
              <a:rPr sz="1100" b="1" spc="-40" dirty="0">
                <a:latin typeface="Tahoma"/>
                <a:cs typeface="Tahoma"/>
              </a:rPr>
              <a:t>d/d</a:t>
            </a:r>
            <a:endParaRPr sz="1100" dirty="0">
              <a:latin typeface="Tahoma"/>
              <a:cs typeface="Tahoma"/>
            </a:endParaRPr>
          </a:p>
        </p:txBody>
      </p:sp>
      <p:sp>
        <p:nvSpPr>
          <p:cNvPr id="8" name="object 8"/>
          <p:cNvSpPr txBox="1"/>
          <p:nvPr/>
        </p:nvSpPr>
        <p:spPr>
          <a:xfrm>
            <a:off x="3537013" y="2848610"/>
            <a:ext cx="1555115" cy="1030605"/>
          </a:xfrm>
          <a:prstGeom prst="rect">
            <a:avLst/>
          </a:prstGeom>
        </p:spPr>
        <p:txBody>
          <a:bodyPr vert="horz" wrap="square" lIns="0" tIns="48260" rIns="0" bIns="0" rtlCol="0">
            <a:spAutoFit/>
          </a:bodyPr>
          <a:lstStyle/>
          <a:p>
            <a:pPr marL="184150" indent="-171450">
              <a:lnSpc>
                <a:spcPct val="100000"/>
              </a:lnSpc>
              <a:spcBef>
                <a:spcPts val="380"/>
              </a:spcBef>
              <a:buFont typeface="Georgia"/>
              <a:buChar char="-"/>
              <a:tabLst>
                <a:tab pos="184150" algn="l"/>
              </a:tabLst>
            </a:pPr>
            <a:r>
              <a:rPr sz="1100" b="1" spc="-50" dirty="0">
                <a:latin typeface="Tahoma"/>
                <a:cs typeface="Tahoma"/>
              </a:rPr>
              <a:t>Batuk</a:t>
            </a:r>
            <a:r>
              <a:rPr sz="1100" b="1" spc="-15" dirty="0">
                <a:latin typeface="Tahoma"/>
                <a:cs typeface="Tahoma"/>
              </a:rPr>
              <a:t> </a:t>
            </a:r>
            <a:r>
              <a:rPr sz="1100" b="1" spc="-40" dirty="0">
                <a:latin typeface="Tahoma"/>
                <a:cs typeface="Tahoma"/>
              </a:rPr>
              <a:t>tidak</a:t>
            </a:r>
            <a:r>
              <a:rPr sz="1100" b="1" spc="-10" dirty="0">
                <a:latin typeface="Tahoma"/>
                <a:cs typeface="Tahoma"/>
              </a:rPr>
              <a:t> </a:t>
            </a:r>
            <a:r>
              <a:rPr sz="1100" b="1" spc="-20" dirty="0">
                <a:latin typeface="Tahoma"/>
                <a:cs typeface="Tahoma"/>
              </a:rPr>
              <a:t>efektif</a:t>
            </a:r>
            <a:endParaRPr sz="1100" dirty="0">
              <a:latin typeface="Tahoma"/>
              <a:cs typeface="Tahoma"/>
            </a:endParaRPr>
          </a:p>
          <a:p>
            <a:pPr marL="184150" indent="-171450">
              <a:lnSpc>
                <a:spcPct val="100000"/>
              </a:lnSpc>
              <a:spcBef>
                <a:spcPts val="285"/>
              </a:spcBef>
              <a:buFont typeface="Georgia"/>
              <a:buChar char="-"/>
              <a:tabLst>
                <a:tab pos="184150" algn="l"/>
              </a:tabLst>
            </a:pPr>
            <a:r>
              <a:rPr sz="1100" b="1" spc="-35" dirty="0">
                <a:latin typeface="Tahoma"/>
                <a:cs typeface="Tahoma"/>
              </a:rPr>
              <a:t>S</a:t>
            </a:r>
            <a:r>
              <a:rPr sz="1100" b="1" spc="-40" dirty="0">
                <a:latin typeface="Tahoma"/>
                <a:cs typeface="Tahoma"/>
              </a:rPr>
              <a:t>p</a:t>
            </a:r>
            <a:r>
              <a:rPr sz="1100" b="1" spc="-65" dirty="0">
                <a:latin typeface="Tahoma"/>
                <a:cs typeface="Tahoma"/>
              </a:rPr>
              <a:t>u</a:t>
            </a:r>
            <a:r>
              <a:rPr sz="1100" b="1" spc="30" dirty="0">
                <a:latin typeface="Tahoma"/>
                <a:cs typeface="Tahoma"/>
              </a:rPr>
              <a:t>t</a:t>
            </a:r>
            <a:r>
              <a:rPr sz="1100" b="1" spc="-65" dirty="0">
                <a:latin typeface="Tahoma"/>
                <a:cs typeface="Tahoma"/>
              </a:rPr>
              <a:t>um</a:t>
            </a:r>
            <a:r>
              <a:rPr sz="1100" b="1" spc="-10" dirty="0">
                <a:latin typeface="Tahoma"/>
                <a:cs typeface="Tahoma"/>
              </a:rPr>
              <a:t> </a:t>
            </a:r>
            <a:r>
              <a:rPr sz="1100" b="1" spc="-30" dirty="0">
                <a:latin typeface="Tahoma"/>
                <a:cs typeface="Tahoma"/>
              </a:rPr>
              <a:t>b</a:t>
            </a:r>
            <a:r>
              <a:rPr sz="1100" b="1" spc="-25" dirty="0">
                <a:latin typeface="Tahoma"/>
                <a:cs typeface="Tahoma"/>
              </a:rPr>
              <a:t>e</a:t>
            </a:r>
            <a:r>
              <a:rPr sz="1100" b="1" spc="-60" dirty="0">
                <a:latin typeface="Tahoma"/>
                <a:cs typeface="Tahoma"/>
              </a:rPr>
              <a:t>r</a:t>
            </a:r>
            <a:r>
              <a:rPr sz="1100" b="1" spc="-75" dirty="0">
                <a:latin typeface="Tahoma"/>
                <a:cs typeface="Tahoma"/>
              </a:rPr>
              <a:t>l</a:t>
            </a:r>
            <a:r>
              <a:rPr sz="1100" b="1" spc="-25" dirty="0">
                <a:latin typeface="Tahoma"/>
                <a:cs typeface="Tahoma"/>
              </a:rPr>
              <a:t>e</a:t>
            </a:r>
            <a:r>
              <a:rPr sz="1100" b="1" spc="-30" dirty="0">
                <a:latin typeface="Tahoma"/>
                <a:cs typeface="Tahoma"/>
              </a:rPr>
              <a:t>b</a:t>
            </a:r>
            <a:r>
              <a:rPr sz="1100" b="1" spc="-75" dirty="0">
                <a:latin typeface="Tahoma"/>
                <a:cs typeface="Tahoma"/>
              </a:rPr>
              <a:t>i</a:t>
            </a:r>
            <a:r>
              <a:rPr sz="1100" b="1" spc="-60" dirty="0">
                <a:latin typeface="Tahoma"/>
                <a:cs typeface="Tahoma"/>
              </a:rPr>
              <a:t>h</a:t>
            </a:r>
            <a:endParaRPr sz="1100" dirty="0">
              <a:latin typeface="Tahoma"/>
              <a:cs typeface="Tahoma"/>
            </a:endParaRPr>
          </a:p>
          <a:p>
            <a:pPr marL="184150" indent="-171450">
              <a:lnSpc>
                <a:spcPct val="100000"/>
              </a:lnSpc>
              <a:spcBef>
                <a:spcPts val="235"/>
              </a:spcBef>
              <a:buSzPct val="95652"/>
              <a:buFont typeface="Georgia"/>
              <a:buChar char="-"/>
              <a:tabLst>
                <a:tab pos="184150" algn="l"/>
              </a:tabLst>
            </a:pPr>
            <a:r>
              <a:rPr sz="1150" b="1" spc="-5" dirty="0">
                <a:latin typeface="Tahoma"/>
                <a:cs typeface="Tahoma"/>
              </a:rPr>
              <a:t>T</a:t>
            </a:r>
            <a:r>
              <a:rPr sz="1150" b="1" spc="-60" dirty="0">
                <a:latin typeface="Tahoma"/>
                <a:cs typeface="Tahoma"/>
              </a:rPr>
              <a:t>e</a:t>
            </a:r>
            <a:r>
              <a:rPr sz="1150" b="1" spc="-85" dirty="0">
                <a:latin typeface="Tahoma"/>
                <a:cs typeface="Tahoma"/>
              </a:rPr>
              <a:t>r</a:t>
            </a:r>
            <a:r>
              <a:rPr sz="1150" b="1" spc="-70" dirty="0">
                <a:latin typeface="Tahoma"/>
                <a:cs typeface="Tahoma"/>
              </a:rPr>
              <a:t>d</a:t>
            </a:r>
            <a:r>
              <a:rPr sz="1150" b="1" spc="-60" dirty="0">
                <a:latin typeface="Tahoma"/>
                <a:cs typeface="Tahoma"/>
              </a:rPr>
              <a:t>e</a:t>
            </a:r>
            <a:r>
              <a:rPr sz="1150" b="1" spc="-100" dirty="0">
                <a:latin typeface="Tahoma"/>
                <a:cs typeface="Tahoma"/>
              </a:rPr>
              <a:t>n</a:t>
            </a:r>
            <a:r>
              <a:rPr sz="1150" b="1" spc="-60" dirty="0">
                <a:latin typeface="Tahoma"/>
                <a:cs typeface="Tahoma"/>
              </a:rPr>
              <a:t>g</a:t>
            </a:r>
            <a:r>
              <a:rPr sz="1150" b="1" spc="-90" dirty="0">
                <a:latin typeface="Tahoma"/>
                <a:cs typeface="Tahoma"/>
              </a:rPr>
              <a:t>a</a:t>
            </a:r>
            <a:r>
              <a:rPr sz="1150" b="1" spc="-55" dirty="0">
                <a:latin typeface="Tahoma"/>
                <a:cs typeface="Tahoma"/>
              </a:rPr>
              <a:t>r</a:t>
            </a:r>
            <a:r>
              <a:rPr sz="1150" b="1" spc="-40" dirty="0">
                <a:latin typeface="Tahoma"/>
                <a:cs typeface="Tahoma"/>
              </a:rPr>
              <a:t> </a:t>
            </a:r>
            <a:r>
              <a:rPr sz="1150" b="1" spc="-155" dirty="0">
                <a:latin typeface="Tahoma"/>
                <a:cs typeface="Tahoma"/>
              </a:rPr>
              <a:t>w</a:t>
            </a:r>
            <a:r>
              <a:rPr sz="1150" b="1" spc="-95" dirty="0">
                <a:latin typeface="Tahoma"/>
                <a:cs typeface="Tahoma"/>
              </a:rPr>
              <a:t>h</a:t>
            </a:r>
            <a:r>
              <a:rPr sz="1150" b="1" spc="-55" dirty="0">
                <a:latin typeface="Tahoma"/>
                <a:cs typeface="Tahoma"/>
              </a:rPr>
              <a:t>ee</a:t>
            </a:r>
            <a:r>
              <a:rPr sz="1150" b="1" dirty="0">
                <a:latin typeface="Tahoma"/>
                <a:cs typeface="Tahoma"/>
              </a:rPr>
              <a:t>z</a:t>
            </a:r>
            <a:r>
              <a:rPr sz="1150" b="1" spc="-105" dirty="0">
                <a:latin typeface="Tahoma"/>
                <a:cs typeface="Tahoma"/>
              </a:rPr>
              <a:t>i</a:t>
            </a:r>
            <a:r>
              <a:rPr sz="1150" b="1" spc="-95" dirty="0">
                <a:latin typeface="Tahoma"/>
                <a:cs typeface="Tahoma"/>
              </a:rPr>
              <a:t>n</a:t>
            </a:r>
            <a:r>
              <a:rPr sz="1150" b="1" spc="-25" dirty="0">
                <a:latin typeface="Tahoma"/>
                <a:cs typeface="Tahoma"/>
              </a:rPr>
              <a:t>g</a:t>
            </a:r>
            <a:endParaRPr sz="1150" dirty="0">
              <a:latin typeface="Tahoma"/>
              <a:cs typeface="Tahoma"/>
            </a:endParaRPr>
          </a:p>
          <a:p>
            <a:pPr marL="184150" indent="-171450">
              <a:lnSpc>
                <a:spcPct val="100000"/>
              </a:lnSpc>
              <a:spcBef>
                <a:spcPts val="160"/>
              </a:spcBef>
              <a:buFont typeface="Georgia"/>
              <a:buChar char="-"/>
              <a:tabLst>
                <a:tab pos="184150" algn="l"/>
              </a:tabLst>
            </a:pPr>
            <a:r>
              <a:rPr sz="1100" b="1" spc="-45" dirty="0">
                <a:latin typeface="Tahoma"/>
                <a:cs typeface="Tahoma"/>
              </a:rPr>
              <a:t>Dispnea</a:t>
            </a:r>
            <a:endParaRPr sz="1100" dirty="0">
              <a:latin typeface="Tahoma"/>
              <a:cs typeface="Tahoma"/>
            </a:endParaRPr>
          </a:p>
          <a:p>
            <a:pPr marL="184150" indent="-171450">
              <a:lnSpc>
                <a:spcPct val="100000"/>
              </a:lnSpc>
              <a:spcBef>
                <a:spcPts val="290"/>
              </a:spcBef>
              <a:buFont typeface="Georgia"/>
              <a:buChar char="-"/>
              <a:tabLst>
                <a:tab pos="184150" algn="l"/>
              </a:tabLst>
            </a:pPr>
            <a:r>
              <a:rPr sz="1100" b="1" spc="-130" dirty="0">
                <a:latin typeface="Tahoma"/>
                <a:cs typeface="Tahoma"/>
              </a:rPr>
              <a:t>RR</a:t>
            </a:r>
            <a:r>
              <a:rPr sz="1100" b="1" spc="10" dirty="0">
                <a:latin typeface="Tahoma"/>
                <a:cs typeface="Tahoma"/>
              </a:rPr>
              <a:t> </a:t>
            </a:r>
            <a:r>
              <a:rPr sz="1100" b="1" spc="30" dirty="0">
                <a:latin typeface="Tahoma"/>
                <a:cs typeface="Tahoma"/>
              </a:rPr>
              <a:t>3</a:t>
            </a:r>
            <a:r>
              <a:rPr sz="1100" b="1" spc="35" dirty="0">
                <a:latin typeface="Tahoma"/>
                <a:cs typeface="Tahoma"/>
              </a:rPr>
              <a:t>2</a:t>
            </a:r>
            <a:r>
              <a:rPr sz="1100" b="1" spc="15" dirty="0">
                <a:latin typeface="Tahoma"/>
                <a:cs typeface="Tahoma"/>
              </a:rPr>
              <a:t> </a:t>
            </a:r>
            <a:r>
              <a:rPr sz="1100" b="1" spc="-85" dirty="0">
                <a:latin typeface="Tahoma"/>
                <a:cs typeface="Tahoma"/>
              </a:rPr>
              <a:t>x</a:t>
            </a:r>
            <a:r>
              <a:rPr sz="1100" b="1" spc="-50" dirty="0">
                <a:latin typeface="Tahoma"/>
                <a:cs typeface="Tahoma"/>
              </a:rPr>
              <a:t>/</a:t>
            </a:r>
            <a:r>
              <a:rPr sz="1100" b="1" spc="-70" dirty="0">
                <a:latin typeface="Tahoma"/>
                <a:cs typeface="Tahoma"/>
              </a:rPr>
              <a:t>m</a:t>
            </a:r>
            <a:r>
              <a:rPr sz="1100" b="1" spc="-25" dirty="0">
                <a:latin typeface="Tahoma"/>
                <a:cs typeface="Tahoma"/>
              </a:rPr>
              <a:t>e</a:t>
            </a:r>
            <a:r>
              <a:rPr sz="1100" b="1" spc="-65" dirty="0">
                <a:latin typeface="Tahoma"/>
                <a:cs typeface="Tahoma"/>
              </a:rPr>
              <a:t>n</a:t>
            </a:r>
            <a:r>
              <a:rPr sz="1100" b="1" spc="-75" dirty="0">
                <a:latin typeface="Tahoma"/>
                <a:cs typeface="Tahoma"/>
              </a:rPr>
              <a:t>i</a:t>
            </a:r>
            <a:r>
              <a:rPr sz="1100" b="1" spc="30" dirty="0">
                <a:latin typeface="Tahoma"/>
                <a:cs typeface="Tahoma"/>
              </a:rPr>
              <a:t>t</a:t>
            </a:r>
            <a:endParaRPr sz="1100" dirty="0">
              <a:latin typeface="Tahoma"/>
              <a:cs typeface="Tahoma"/>
            </a:endParaRPr>
          </a:p>
        </p:txBody>
      </p:sp>
      <p:sp>
        <p:nvSpPr>
          <p:cNvPr id="9" name="object 9"/>
          <p:cNvSpPr txBox="1"/>
          <p:nvPr/>
        </p:nvSpPr>
        <p:spPr>
          <a:xfrm>
            <a:off x="5919368" y="2246630"/>
            <a:ext cx="1903730" cy="638810"/>
          </a:xfrm>
          <a:prstGeom prst="rect">
            <a:avLst/>
          </a:prstGeom>
        </p:spPr>
        <p:txBody>
          <a:bodyPr vert="horz" wrap="square" lIns="0" tIns="12065" rIns="0" bIns="0" rtlCol="0">
            <a:spAutoFit/>
          </a:bodyPr>
          <a:lstStyle/>
          <a:p>
            <a:pPr marL="12700" marR="5080">
              <a:lnSpc>
                <a:spcPct val="122000"/>
              </a:lnSpc>
              <a:spcBef>
                <a:spcPts val="95"/>
              </a:spcBef>
            </a:pPr>
            <a:r>
              <a:rPr sz="1100" b="1" spc="-65" dirty="0">
                <a:latin typeface="Tahoma"/>
                <a:cs typeface="Tahoma"/>
              </a:rPr>
              <a:t>Dalam</a:t>
            </a:r>
            <a:r>
              <a:rPr sz="1100" b="1" spc="20" dirty="0">
                <a:latin typeface="Tahoma"/>
                <a:cs typeface="Tahoma"/>
              </a:rPr>
              <a:t> </a:t>
            </a:r>
            <a:r>
              <a:rPr sz="1100" b="1" spc="35" dirty="0">
                <a:latin typeface="Tahoma"/>
                <a:cs typeface="Tahoma"/>
              </a:rPr>
              <a:t>4</a:t>
            </a:r>
            <a:r>
              <a:rPr sz="1100" b="1" spc="40" dirty="0">
                <a:latin typeface="Tahoma"/>
                <a:cs typeface="Tahoma"/>
              </a:rPr>
              <a:t> </a:t>
            </a:r>
            <a:r>
              <a:rPr sz="1100" b="1" spc="-60" dirty="0">
                <a:latin typeface="Tahoma"/>
                <a:cs typeface="Tahoma"/>
              </a:rPr>
              <a:t>jam,</a:t>
            </a:r>
            <a:r>
              <a:rPr sz="1100" b="1" spc="30" dirty="0">
                <a:latin typeface="Tahoma"/>
                <a:cs typeface="Tahoma"/>
              </a:rPr>
              <a:t> </a:t>
            </a:r>
            <a:r>
              <a:rPr sz="1100" b="1" spc="-50" dirty="0">
                <a:latin typeface="Tahoma"/>
                <a:cs typeface="Tahoma"/>
              </a:rPr>
              <a:t>Bersihan</a:t>
            </a:r>
            <a:r>
              <a:rPr sz="1100" b="1" spc="25" dirty="0">
                <a:latin typeface="Tahoma"/>
                <a:cs typeface="Tahoma"/>
              </a:rPr>
              <a:t> </a:t>
            </a:r>
            <a:r>
              <a:rPr sz="1100" b="1" spc="-55" dirty="0">
                <a:latin typeface="Tahoma"/>
                <a:cs typeface="Tahoma"/>
              </a:rPr>
              <a:t>Jalan </a:t>
            </a:r>
            <a:r>
              <a:rPr sz="1100" b="1" spc="-305" dirty="0">
                <a:latin typeface="Tahoma"/>
                <a:cs typeface="Tahoma"/>
              </a:rPr>
              <a:t> </a:t>
            </a:r>
            <a:r>
              <a:rPr sz="1100" b="1" spc="-45" dirty="0">
                <a:latin typeface="Tahoma"/>
                <a:cs typeface="Tahoma"/>
              </a:rPr>
              <a:t>Napas</a:t>
            </a:r>
            <a:r>
              <a:rPr sz="1100" b="1" spc="25" dirty="0">
                <a:latin typeface="Tahoma"/>
                <a:cs typeface="Tahoma"/>
              </a:rPr>
              <a:t> </a:t>
            </a:r>
            <a:r>
              <a:rPr sz="1100" b="1" spc="-45" dirty="0">
                <a:latin typeface="Tahoma"/>
                <a:cs typeface="Tahoma"/>
              </a:rPr>
              <a:t>meningkat,</a:t>
            </a:r>
            <a:r>
              <a:rPr sz="1100" b="1" spc="30" dirty="0">
                <a:latin typeface="Tahoma"/>
                <a:cs typeface="Tahoma"/>
              </a:rPr>
              <a:t> </a:t>
            </a:r>
            <a:r>
              <a:rPr sz="1100" b="1" spc="-45" dirty="0">
                <a:latin typeface="Tahoma"/>
                <a:cs typeface="Tahoma"/>
              </a:rPr>
              <a:t>dengan </a:t>
            </a:r>
            <a:r>
              <a:rPr sz="1100" b="1" spc="-40" dirty="0">
                <a:latin typeface="Tahoma"/>
                <a:cs typeface="Tahoma"/>
              </a:rPr>
              <a:t> </a:t>
            </a:r>
            <a:r>
              <a:rPr sz="1100" b="1" spc="-45" dirty="0">
                <a:latin typeface="Tahoma"/>
                <a:cs typeface="Tahoma"/>
              </a:rPr>
              <a:t>kriteria</a:t>
            </a:r>
            <a:r>
              <a:rPr sz="1100" b="1" spc="30" dirty="0">
                <a:latin typeface="Tahoma"/>
                <a:cs typeface="Tahoma"/>
              </a:rPr>
              <a:t> </a:t>
            </a:r>
            <a:r>
              <a:rPr sz="1100" b="1" spc="-60" dirty="0">
                <a:latin typeface="Tahoma"/>
                <a:cs typeface="Tahoma"/>
              </a:rPr>
              <a:t>hasil:</a:t>
            </a:r>
            <a:endParaRPr sz="1100">
              <a:latin typeface="Tahoma"/>
              <a:cs typeface="Tahoma"/>
            </a:endParaRPr>
          </a:p>
        </p:txBody>
      </p:sp>
      <p:sp>
        <p:nvSpPr>
          <p:cNvPr id="10" name="object 10"/>
          <p:cNvSpPr txBox="1"/>
          <p:nvPr/>
        </p:nvSpPr>
        <p:spPr>
          <a:xfrm>
            <a:off x="5919368" y="2863849"/>
            <a:ext cx="1811655" cy="1031240"/>
          </a:xfrm>
          <a:prstGeom prst="rect">
            <a:avLst/>
          </a:prstGeom>
        </p:spPr>
        <p:txBody>
          <a:bodyPr vert="horz" wrap="square" lIns="0" tIns="48894" rIns="0" bIns="0" rtlCol="0">
            <a:spAutoFit/>
          </a:bodyPr>
          <a:lstStyle/>
          <a:p>
            <a:pPr marL="184150" indent="-171450">
              <a:lnSpc>
                <a:spcPct val="100000"/>
              </a:lnSpc>
              <a:spcBef>
                <a:spcPts val="384"/>
              </a:spcBef>
              <a:buFont typeface="Georgia"/>
              <a:buChar char="-"/>
              <a:tabLst>
                <a:tab pos="184150" algn="l"/>
              </a:tabLst>
            </a:pPr>
            <a:r>
              <a:rPr sz="1100" b="1" spc="-50" dirty="0">
                <a:latin typeface="Tahoma"/>
                <a:cs typeface="Tahoma"/>
              </a:rPr>
              <a:t>Batuk</a:t>
            </a:r>
            <a:r>
              <a:rPr sz="1100" b="1" spc="-15" dirty="0">
                <a:latin typeface="Tahoma"/>
                <a:cs typeface="Tahoma"/>
              </a:rPr>
              <a:t> </a:t>
            </a:r>
            <a:r>
              <a:rPr sz="1100" b="1" spc="-20" dirty="0">
                <a:latin typeface="Tahoma"/>
                <a:cs typeface="Tahoma"/>
              </a:rPr>
              <a:t>efektif</a:t>
            </a:r>
            <a:r>
              <a:rPr sz="1100" b="1" dirty="0">
                <a:latin typeface="Tahoma"/>
                <a:cs typeface="Tahoma"/>
              </a:rPr>
              <a:t> </a:t>
            </a:r>
            <a:r>
              <a:rPr sz="1100" b="1" spc="-45" dirty="0">
                <a:latin typeface="Tahoma"/>
                <a:cs typeface="Tahoma"/>
              </a:rPr>
              <a:t>meningkat</a:t>
            </a:r>
            <a:endParaRPr sz="1100">
              <a:latin typeface="Tahoma"/>
              <a:cs typeface="Tahoma"/>
            </a:endParaRPr>
          </a:p>
          <a:p>
            <a:pPr marL="184150" indent="-171450">
              <a:lnSpc>
                <a:spcPct val="100000"/>
              </a:lnSpc>
              <a:spcBef>
                <a:spcPts val="284"/>
              </a:spcBef>
              <a:buFont typeface="Georgia"/>
              <a:buChar char="-"/>
              <a:tabLst>
                <a:tab pos="184150" algn="l"/>
              </a:tabLst>
            </a:pPr>
            <a:r>
              <a:rPr sz="1100" b="1" spc="-35" dirty="0">
                <a:latin typeface="Tahoma"/>
                <a:cs typeface="Tahoma"/>
              </a:rPr>
              <a:t>S</a:t>
            </a:r>
            <a:r>
              <a:rPr sz="1100" b="1" spc="-40" dirty="0">
                <a:latin typeface="Tahoma"/>
                <a:cs typeface="Tahoma"/>
              </a:rPr>
              <a:t>p</a:t>
            </a:r>
            <a:r>
              <a:rPr sz="1100" b="1" spc="-65" dirty="0">
                <a:latin typeface="Tahoma"/>
                <a:cs typeface="Tahoma"/>
              </a:rPr>
              <a:t>u</a:t>
            </a:r>
            <a:r>
              <a:rPr sz="1100" b="1" spc="30" dirty="0">
                <a:latin typeface="Tahoma"/>
                <a:cs typeface="Tahoma"/>
              </a:rPr>
              <a:t>t</a:t>
            </a:r>
            <a:r>
              <a:rPr sz="1100" b="1" spc="-65" dirty="0">
                <a:latin typeface="Tahoma"/>
                <a:cs typeface="Tahoma"/>
              </a:rPr>
              <a:t>um</a:t>
            </a:r>
            <a:r>
              <a:rPr sz="1100" b="1" spc="-15" dirty="0">
                <a:latin typeface="Tahoma"/>
                <a:cs typeface="Tahoma"/>
              </a:rPr>
              <a:t> </a:t>
            </a:r>
            <a:r>
              <a:rPr sz="1100" b="1" spc="-70" dirty="0">
                <a:latin typeface="Tahoma"/>
                <a:cs typeface="Tahoma"/>
              </a:rPr>
              <a:t>m</a:t>
            </a:r>
            <a:r>
              <a:rPr sz="1100" b="1" spc="-25" dirty="0">
                <a:latin typeface="Tahoma"/>
                <a:cs typeface="Tahoma"/>
              </a:rPr>
              <a:t>e</a:t>
            </a:r>
            <a:r>
              <a:rPr sz="1100" b="1" spc="-65" dirty="0">
                <a:latin typeface="Tahoma"/>
                <a:cs typeface="Tahoma"/>
              </a:rPr>
              <a:t>nu</a:t>
            </a:r>
            <a:r>
              <a:rPr sz="1100" b="1" spc="-60" dirty="0">
                <a:latin typeface="Tahoma"/>
                <a:cs typeface="Tahoma"/>
              </a:rPr>
              <a:t>r</a:t>
            </a:r>
            <a:r>
              <a:rPr sz="1100" b="1" spc="-65" dirty="0">
                <a:latin typeface="Tahoma"/>
                <a:cs typeface="Tahoma"/>
              </a:rPr>
              <a:t>u</a:t>
            </a:r>
            <a:r>
              <a:rPr sz="1100" b="1" spc="-60" dirty="0">
                <a:latin typeface="Tahoma"/>
                <a:cs typeface="Tahoma"/>
              </a:rPr>
              <a:t>n</a:t>
            </a:r>
            <a:endParaRPr sz="1100">
              <a:latin typeface="Tahoma"/>
              <a:cs typeface="Tahoma"/>
            </a:endParaRPr>
          </a:p>
          <a:p>
            <a:pPr marL="184150" indent="-171450">
              <a:lnSpc>
                <a:spcPct val="100000"/>
              </a:lnSpc>
              <a:spcBef>
                <a:spcPts val="234"/>
              </a:spcBef>
              <a:buSzPct val="95652"/>
              <a:buFont typeface="Georgia"/>
              <a:buChar char="-"/>
              <a:tabLst>
                <a:tab pos="184150" algn="l"/>
              </a:tabLst>
            </a:pPr>
            <a:r>
              <a:rPr sz="1150" b="1" spc="-120" dirty="0">
                <a:latin typeface="Tahoma"/>
                <a:cs typeface="Tahoma"/>
              </a:rPr>
              <a:t>W</a:t>
            </a:r>
            <a:r>
              <a:rPr sz="1150" b="1" spc="-95" dirty="0">
                <a:latin typeface="Tahoma"/>
                <a:cs typeface="Tahoma"/>
              </a:rPr>
              <a:t>h</a:t>
            </a:r>
            <a:r>
              <a:rPr sz="1150" b="1" spc="-55" dirty="0">
                <a:latin typeface="Tahoma"/>
                <a:cs typeface="Tahoma"/>
              </a:rPr>
              <a:t>ee</a:t>
            </a:r>
            <a:r>
              <a:rPr sz="1150" b="1" dirty="0">
                <a:latin typeface="Tahoma"/>
                <a:cs typeface="Tahoma"/>
              </a:rPr>
              <a:t>z</a:t>
            </a:r>
            <a:r>
              <a:rPr sz="1150" b="1" spc="-105" dirty="0">
                <a:latin typeface="Tahoma"/>
                <a:cs typeface="Tahoma"/>
              </a:rPr>
              <a:t>i</a:t>
            </a:r>
            <a:r>
              <a:rPr sz="1150" b="1" spc="-95" dirty="0">
                <a:latin typeface="Tahoma"/>
                <a:cs typeface="Tahoma"/>
              </a:rPr>
              <a:t>n</a:t>
            </a:r>
            <a:r>
              <a:rPr sz="1150" b="1" spc="-25" dirty="0">
                <a:latin typeface="Tahoma"/>
                <a:cs typeface="Tahoma"/>
              </a:rPr>
              <a:t>g</a:t>
            </a:r>
            <a:r>
              <a:rPr sz="1150" b="1" spc="-50" dirty="0">
                <a:latin typeface="Tahoma"/>
                <a:cs typeface="Tahoma"/>
              </a:rPr>
              <a:t> </a:t>
            </a:r>
            <a:r>
              <a:rPr sz="1150" b="1" spc="-105" dirty="0">
                <a:latin typeface="Tahoma"/>
                <a:cs typeface="Tahoma"/>
              </a:rPr>
              <a:t>m</a:t>
            </a:r>
            <a:r>
              <a:rPr sz="1150" b="1" spc="-65" dirty="0">
                <a:latin typeface="Tahoma"/>
                <a:cs typeface="Tahoma"/>
              </a:rPr>
              <a:t>e</a:t>
            </a:r>
            <a:r>
              <a:rPr sz="1150" b="1" spc="-105" dirty="0">
                <a:latin typeface="Tahoma"/>
                <a:cs typeface="Tahoma"/>
              </a:rPr>
              <a:t>nu</a:t>
            </a:r>
            <a:r>
              <a:rPr sz="1150" b="1" spc="-90" dirty="0">
                <a:latin typeface="Tahoma"/>
                <a:cs typeface="Tahoma"/>
              </a:rPr>
              <a:t>r</a:t>
            </a:r>
            <a:r>
              <a:rPr sz="1150" b="1" spc="-105" dirty="0">
                <a:latin typeface="Tahoma"/>
                <a:cs typeface="Tahoma"/>
              </a:rPr>
              <a:t>u</a:t>
            </a:r>
            <a:r>
              <a:rPr sz="1150" b="1" spc="-65" dirty="0">
                <a:latin typeface="Tahoma"/>
                <a:cs typeface="Tahoma"/>
              </a:rPr>
              <a:t>n</a:t>
            </a:r>
            <a:endParaRPr sz="1150">
              <a:latin typeface="Tahoma"/>
              <a:cs typeface="Tahoma"/>
            </a:endParaRPr>
          </a:p>
          <a:p>
            <a:pPr marL="184150" indent="-171450">
              <a:lnSpc>
                <a:spcPct val="100000"/>
              </a:lnSpc>
              <a:spcBef>
                <a:spcPts val="105"/>
              </a:spcBef>
              <a:buSzPct val="95652"/>
              <a:buFont typeface="Georgia"/>
              <a:buChar char="-"/>
              <a:tabLst>
                <a:tab pos="184150" algn="l"/>
              </a:tabLst>
            </a:pPr>
            <a:r>
              <a:rPr sz="1150" b="1" spc="-100" dirty="0">
                <a:latin typeface="Tahoma"/>
                <a:cs typeface="Tahoma"/>
              </a:rPr>
              <a:t>D</a:t>
            </a:r>
            <a:r>
              <a:rPr sz="1150" b="1" spc="-110" dirty="0">
                <a:latin typeface="Tahoma"/>
                <a:cs typeface="Tahoma"/>
              </a:rPr>
              <a:t>i</a:t>
            </a:r>
            <a:r>
              <a:rPr sz="1150" b="1" spc="-45" dirty="0">
                <a:latin typeface="Tahoma"/>
                <a:cs typeface="Tahoma"/>
              </a:rPr>
              <a:t>s</a:t>
            </a:r>
            <a:r>
              <a:rPr sz="1150" b="1" spc="-70" dirty="0">
                <a:latin typeface="Tahoma"/>
                <a:cs typeface="Tahoma"/>
              </a:rPr>
              <a:t>p</a:t>
            </a:r>
            <a:r>
              <a:rPr sz="1150" b="1" spc="-100" dirty="0">
                <a:latin typeface="Tahoma"/>
                <a:cs typeface="Tahoma"/>
              </a:rPr>
              <a:t>n</a:t>
            </a:r>
            <a:r>
              <a:rPr sz="1150" b="1" spc="-60" dirty="0">
                <a:latin typeface="Tahoma"/>
                <a:cs typeface="Tahoma"/>
              </a:rPr>
              <a:t>e</a:t>
            </a:r>
            <a:r>
              <a:rPr sz="1150" b="1" spc="-55" dirty="0">
                <a:latin typeface="Tahoma"/>
                <a:cs typeface="Tahoma"/>
              </a:rPr>
              <a:t>a</a:t>
            </a:r>
            <a:r>
              <a:rPr sz="1150" b="1" spc="-35" dirty="0">
                <a:latin typeface="Tahoma"/>
                <a:cs typeface="Tahoma"/>
              </a:rPr>
              <a:t> </a:t>
            </a:r>
            <a:r>
              <a:rPr sz="1150" b="1" spc="-105" dirty="0">
                <a:latin typeface="Tahoma"/>
                <a:cs typeface="Tahoma"/>
              </a:rPr>
              <a:t>m</a:t>
            </a:r>
            <a:r>
              <a:rPr sz="1150" b="1" spc="-65" dirty="0">
                <a:latin typeface="Tahoma"/>
                <a:cs typeface="Tahoma"/>
              </a:rPr>
              <a:t>e</a:t>
            </a:r>
            <a:r>
              <a:rPr sz="1150" b="1" spc="-105" dirty="0">
                <a:latin typeface="Tahoma"/>
                <a:cs typeface="Tahoma"/>
              </a:rPr>
              <a:t>nu</a:t>
            </a:r>
            <a:r>
              <a:rPr sz="1150" b="1" spc="-90" dirty="0">
                <a:latin typeface="Tahoma"/>
                <a:cs typeface="Tahoma"/>
              </a:rPr>
              <a:t>r</a:t>
            </a:r>
            <a:r>
              <a:rPr sz="1150" b="1" spc="-105" dirty="0">
                <a:latin typeface="Tahoma"/>
                <a:cs typeface="Tahoma"/>
              </a:rPr>
              <a:t>u</a:t>
            </a:r>
            <a:r>
              <a:rPr sz="1150" b="1" spc="-65" dirty="0">
                <a:latin typeface="Tahoma"/>
                <a:cs typeface="Tahoma"/>
              </a:rPr>
              <a:t>n</a:t>
            </a:r>
            <a:endParaRPr sz="1150">
              <a:latin typeface="Tahoma"/>
              <a:cs typeface="Tahoma"/>
            </a:endParaRPr>
          </a:p>
          <a:p>
            <a:pPr marL="184150" indent="-171450">
              <a:lnSpc>
                <a:spcPct val="100000"/>
              </a:lnSpc>
              <a:spcBef>
                <a:spcPts val="229"/>
              </a:spcBef>
              <a:buSzPct val="95652"/>
              <a:buFont typeface="Georgia"/>
              <a:buChar char="-"/>
              <a:tabLst>
                <a:tab pos="184150" algn="l"/>
              </a:tabLst>
            </a:pPr>
            <a:r>
              <a:rPr sz="1150" b="1" spc="-180" dirty="0">
                <a:latin typeface="Tahoma"/>
                <a:cs typeface="Tahoma"/>
              </a:rPr>
              <a:t>R</a:t>
            </a:r>
            <a:r>
              <a:rPr sz="1150" b="1" spc="-140" dirty="0">
                <a:latin typeface="Tahoma"/>
                <a:cs typeface="Tahoma"/>
              </a:rPr>
              <a:t>R</a:t>
            </a:r>
            <a:r>
              <a:rPr sz="1150" b="1" spc="-40" dirty="0">
                <a:latin typeface="Tahoma"/>
                <a:cs typeface="Tahoma"/>
              </a:rPr>
              <a:t> </a:t>
            </a:r>
            <a:r>
              <a:rPr sz="1150" b="1" spc="-10" dirty="0">
                <a:latin typeface="Tahoma"/>
                <a:cs typeface="Tahoma"/>
              </a:rPr>
              <a:t>12</a:t>
            </a:r>
            <a:r>
              <a:rPr sz="1150" b="1" spc="-105" dirty="0">
                <a:latin typeface="Tahoma"/>
                <a:cs typeface="Tahoma"/>
              </a:rPr>
              <a:t>-</a:t>
            </a:r>
            <a:r>
              <a:rPr sz="1150" b="1" spc="-10" dirty="0">
                <a:latin typeface="Tahoma"/>
                <a:cs typeface="Tahoma"/>
              </a:rPr>
              <a:t>2</a:t>
            </a:r>
            <a:r>
              <a:rPr sz="1150" b="1" spc="30" dirty="0">
                <a:latin typeface="Tahoma"/>
                <a:cs typeface="Tahoma"/>
              </a:rPr>
              <a:t>0</a:t>
            </a:r>
            <a:r>
              <a:rPr sz="1150" b="1" spc="-40" dirty="0">
                <a:latin typeface="Tahoma"/>
                <a:cs typeface="Tahoma"/>
              </a:rPr>
              <a:t> </a:t>
            </a:r>
            <a:r>
              <a:rPr sz="1150" b="1" spc="-120" dirty="0">
                <a:latin typeface="Tahoma"/>
                <a:cs typeface="Tahoma"/>
              </a:rPr>
              <a:t>x</a:t>
            </a:r>
            <a:r>
              <a:rPr sz="1150" b="1" spc="-75" dirty="0">
                <a:latin typeface="Tahoma"/>
                <a:cs typeface="Tahoma"/>
              </a:rPr>
              <a:t>/</a:t>
            </a:r>
            <a:r>
              <a:rPr sz="1150" b="1" spc="-100" dirty="0">
                <a:latin typeface="Tahoma"/>
                <a:cs typeface="Tahoma"/>
              </a:rPr>
              <a:t>m</a:t>
            </a:r>
            <a:r>
              <a:rPr sz="1150" b="1" spc="-60" dirty="0">
                <a:latin typeface="Tahoma"/>
                <a:cs typeface="Tahoma"/>
              </a:rPr>
              <a:t>e</a:t>
            </a:r>
            <a:r>
              <a:rPr sz="1150" b="1" spc="-100" dirty="0">
                <a:latin typeface="Tahoma"/>
                <a:cs typeface="Tahoma"/>
              </a:rPr>
              <a:t>n</a:t>
            </a:r>
            <a:r>
              <a:rPr sz="1150" b="1" spc="-110" dirty="0">
                <a:latin typeface="Tahoma"/>
                <a:cs typeface="Tahoma"/>
              </a:rPr>
              <a:t>i</a:t>
            </a:r>
            <a:r>
              <a:rPr sz="1150" b="1" spc="30" dirty="0">
                <a:latin typeface="Tahoma"/>
                <a:cs typeface="Tahoma"/>
              </a:rPr>
              <a:t>t</a:t>
            </a:r>
            <a:endParaRPr sz="1150">
              <a:latin typeface="Tahoma"/>
              <a:cs typeface="Tahoma"/>
            </a:endParaRPr>
          </a:p>
        </p:txBody>
      </p:sp>
      <p:sp>
        <p:nvSpPr>
          <p:cNvPr id="11" name="object 11"/>
          <p:cNvSpPr txBox="1"/>
          <p:nvPr/>
        </p:nvSpPr>
        <p:spPr>
          <a:xfrm>
            <a:off x="8148104" y="2230374"/>
            <a:ext cx="1609725" cy="194310"/>
          </a:xfrm>
          <a:prstGeom prst="rect">
            <a:avLst/>
          </a:prstGeom>
        </p:spPr>
        <p:txBody>
          <a:bodyPr vert="horz" wrap="square" lIns="0" tIns="13335" rIns="0" bIns="0" rtlCol="0">
            <a:spAutoFit/>
          </a:bodyPr>
          <a:lstStyle/>
          <a:p>
            <a:pPr marL="12700">
              <a:lnSpc>
                <a:spcPct val="100000"/>
              </a:lnSpc>
              <a:spcBef>
                <a:spcPts val="105"/>
              </a:spcBef>
            </a:pPr>
            <a:r>
              <a:rPr sz="1100" b="1" spc="-65" dirty="0">
                <a:latin typeface="Tahoma"/>
                <a:cs typeface="Tahoma"/>
              </a:rPr>
              <a:t>Manajemen</a:t>
            </a:r>
            <a:r>
              <a:rPr sz="1100" b="1" spc="-10" dirty="0">
                <a:latin typeface="Tahoma"/>
                <a:cs typeface="Tahoma"/>
              </a:rPr>
              <a:t> </a:t>
            </a:r>
            <a:r>
              <a:rPr sz="1100" b="1" spc="-55" dirty="0">
                <a:latin typeface="Tahoma"/>
                <a:cs typeface="Tahoma"/>
              </a:rPr>
              <a:t>Jalan</a:t>
            </a:r>
            <a:r>
              <a:rPr sz="1100" b="1" spc="-10" dirty="0">
                <a:latin typeface="Tahoma"/>
                <a:cs typeface="Tahoma"/>
              </a:rPr>
              <a:t> </a:t>
            </a:r>
            <a:r>
              <a:rPr sz="1100" b="1" spc="-45" dirty="0">
                <a:latin typeface="Tahoma"/>
                <a:cs typeface="Tahoma"/>
              </a:rPr>
              <a:t>Napas</a:t>
            </a:r>
            <a:endParaRPr sz="1100">
              <a:latin typeface="Tahoma"/>
              <a:cs typeface="Tahoma"/>
            </a:endParaRPr>
          </a:p>
        </p:txBody>
      </p:sp>
      <p:sp>
        <p:nvSpPr>
          <p:cNvPr id="12" name="object 12"/>
          <p:cNvSpPr txBox="1"/>
          <p:nvPr/>
        </p:nvSpPr>
        <p:spPr>
          <a:xfrm>
            <a:off x="8148104" y="2402586"/>
            <a:ext cx="3034665" cy="2250440"/>
          </a:xfrm>
          <a:prstGeom prst="rect">
            <a:avLst/>
          </a:prstGeom>
        </p:spPr>
        <p:txBody>
          <a:bodyPr vert="horz" wrap="square" lIns="0" tIns="12065" rIns="0" bIns="0" rtlCol="0">
            <a:spAutoFit/>
          </a:bodyPr>
          <a:lstStyle/>
          <a:p>
            <a:pPr marL="184150" marR="5080" indent="-171450">
              <a:lnSpc>
                <a:spcPct val="122000"/>
              </a:lnSpc>
              <a:spcBef>
                <a:spcPts val="95"/>
              </a:spcBef>
              <a:buFont typeface="Georgia"/>
              <a:buChar char="-"/>
              <a:tabLst>
                <a:tab pos="184150" algn="l"/>
              </a:tabLst>
            </a:pPr>
            <a:r>
              <a:rPr sz="1100" b="1" spc="-45" dirty="0">
                <a:latin typeface="Tahoma"/>
                <a:cs typeface="Tahoma"/>
              </a:rPr>
              <a:t>Monitor</a:t>
            </a:r>
            <a:r>
              <a:rPr sz="1100" b="1" spc="30" dirty="0">
                <a:latin typeface="Tahoma"/>
                <a:cs typeface="Tahoma"/>
              </a:rPr>
              <a:t> </a:t>
            </a:r>
            <a:r>
              <a:rPr sz="1100" b="1" spc="-40" dirty="0">
                <a:latin typeface="Tahoma"/>
                <a:cs typeface="Tahoma"/>
              </a:rPr>
              <a:t>pola</a:t>
            </a:r>
            <a:r>
              <a:rPr sz="1100" b="1" spc="45" dirty="0">
                <a:latin typeface="Tahoma"/>
                <a:cs typeface="Tahoma"/>
              </a:rPr>
              <a:t> </a:t>
            </a:r>
            <a:r>
              <a:rPr sz="1100" b="1" spc="-45" dirty="0">
                <a:latin typeface="Tahoma"/>
                <a:cs typeface="Tahoma"/>
              </a:rPr>
              <a:t>napas</a:t>
            </a:r>
            <a:r>
              <a:rPr sz="1100" b="1" spc="30" dirty="0">
                <a:latin typeface="Tahoma"/>
                <a:cs typeface="Tahoma"/>
              </a:rPr>
              <a:t> </a:t>
            </a:r>
            <a:r>
              <a:rPr sz="1100" b="1" spc="-40" dirty="0">
                <a:latin typeface="Tahoma"/>
                <a:cs typeface="Tahoma"/>
              </a:rPr>
              <a:t>(frekuensi,</a:t>
            </a:r>
            <a:r>
              <a:rPr sz="1100" b="1" spc="35" dirty="0">
                <a:latin typeface="Tahoma"/>
                <a:cs typeface="Tahoma"/>
              </a:rPr>
              <a:t> </a:t>
            </a:r>
            <a:r>
              <a:rPr sz="1100" b="1" spc="-50" dirty="0">
                <a:latin typeface="Tahoma"/>
                <a:cs typeface="Tahoma"/>
              </a:rPr>
              <a:t>kedalaman, </a:t>
            </a:r>
            <a:r>
              <a:rPr sz="1100" b="1" spc="-310" dirty="0">
                <a:latin typeface="Tahoma"/>
                <a:cs typeface="Tahoma"/>
              </a:rPr>
              <a:t> </a:t>
            </a:r>
            <a:r>
              <a:rPr sz="1100" b="1" spc="-50" dirty="0">
                <a:latin typeface="Tahoma"/>
                <a:cs typeface="Tahoma"/>
              </a:rPr>
              <a:t>usaha</a:t>
            </a:r>
            <a:r>
              <a:rPr sz="1100" b="1" spc="25" dirty="0">
                <a:latin typeface="Tahoma"/>
                <a:cs typeface="Tahoma"/>
              </a:rPr>
              <a:t> </a:t>
            </a:r>
            <a:r>
              <a:rPr sz="1100" b="1" spc="-40" dirty="0">
                <a:latin typeface="Tahoma"/>
                <a:cs typeface="Tahoma"/>
              </a:rPr>
              <a:t>napas)</a:t>
            </a:r>
            <a:r>
              <a:rPr sz="1100" b="1" spc="35" dirty="0">
                <a:latin typeface="Tahoma"/>
                <a:cs typeface="Tahoma"/>
              </a:rPr>
              <a:t> </a:t>
            </a:r>
            <a:r>
              <a:rPr sz="1100" b="1" spc="-30" dirty="0">
                <a:latin typeface="Tahoma"/>
                <a:cs typeface="Tahoma"/>
              </a:rPr>
              <a:t>tiap</a:t>
            </a:r>
            <a:r>
              <a:rPr sz="1100" b="1" spc="35" dirty="0">
                <a:latin typeface="Tahoma"/>
                <a:cs typeface="Tahoma"/>
              </a:rPr>
              <a:t> 1</a:t>
            </a:r>
            <a:r>
              <a:rPr sz="1100" b="1" spc="40" dirty="0">
                <a:latin typeface="Tahoma"/>
                <a:cs typeface="Tahoma"/>
              </a:rPr>
              <a:t> </a:t>
            </a:r>
            <a:r>
              <a:rPr sz="1100" b="1" spc="-75" dirty="0">
                <a:latin typeface="Tahoma"/>
                <a:cs typeface="Tahoma"/>
              </a:rPr>
              <a:t>jam</a:t>
            </a:r>
            <a:endParaRPr sz="1100">
              <a:latin typeface="Tahoma"/>
              <a:cs typeface="Tahoma"/>
            </a:endParaRPr>
          </a:p>
          <a:p>
            <a:pPr marL="184150" indent="-171450">
              <a:lnSpc>
                <a:spcPct val="100000"/>
              </a:lnSpc>
              <a:spcBef>
                <a:spcPts val="175"/>
              </a:spcBef>
              <a:buFont typeface="Georgia"/>
              <a:buChar char="-"/>
              <a:tabLst>
                <a:tab pos="184150" algn="l"/>
              </a:tabLst>
            </a:pPr>
            <a:r>
              <a:rPr sz="1100" b="1" spc="-125" dirty="0">
                <a:latin typeface="Tahoma"/>
                <a:cs typeface="Tahoma"/>
              </a:rPr>
              <a:t>M</a:t>
            </a:r>
            <a:r>
              <a:rPr sz="1100" b="1" spc="-15" dirty="0">
                <a:latin typeface="Tahoma"/>
                <a:cs typeface="Tahoma"/>
              </a:rPr>
              <a:t>o</a:t>
            </a:r>
            <a:r>
              <a:rPr sz="1100" b="1" spc="-65" dirty="0">
                <a:latin typeface="Tahoma"/>
                <a:cs typeface="Tahoma"/>
              </a:rPr>
              <a:t>n</a:t>
            </a:r>
            <a:r>
              <a:rPr sz="1100" b="1" spc="-75" dirty="0">
                <a:latin typeface="Tahoma"/>
                <a:cs typeface="Tahoma"/>
              </a:rPr>
              <a:t>i</a:t>
            </a:r>
            <a:r>
              <a:rPr sz="1100" b="1" spc="30" dirty="0">
                <a:latin typeface="Tahoma"/>
                <a:cs typeface="Tahoma"/>
              </a:rPr>
              <a:t>t</a:t>
            </a:r>
            <a:r>
              <a:rPr sz="1100" b="1" spc="-15" dirty="0">
                <a:latin typeface="Tahoma"/>
                <a:cs typeface="Tahoma"/>
              </a:rPr>
              <a:t>o</a:t>
            </a:r>
            <a:r>
              <a:rPr sz="1100" b="1" spc="-55" dirty="0">
                <a:latin typeface="Tahoma"/>
                <a:cs typeface="Tahoma"/>
              </a:rPr>
              <a:t>r</a:t>
            </a:r>
            <a:r>
              <a:rPr sz="1100" b="1" spc="30" dirty="0">
                <a:latin typeface="Tahoma"/>
                <a:cs typeface="Tahoma"/>
              </a:rPr>
              <a:t> </a:t>
            </a:r>
            <a:r>
              <a:rPr sz="1100" b="1" spc="-30" dirty="0">
                <a:latin typeface="Tahoma"/>
                <a:cs typeface="Tahoma"/>
              </a:rPr>
              <a:t>b</a:t>
            </a:r>
            <a:r>
              <a:rPr sz="1100" b="1" spc="-65" dirty="0">
                <a:latin typeface="Tahoma"/>
                <a:cs typeface="Tahoma"/>
              </a:rPr>
              <a:t>un</a:t>
            </a:r>
            <a:r>
              <a:rPr sz="1100" b="1" spc="-10" dirty="0">
                <a:latin typeface="Tahoma"/>
                <a:cs typeface="Tahoma"/>
              </a:rPr>
              <a:t>y</a:t>
            </a:r>
            <a:r>
              <a:rPr sz="1100" b="1" spc="-75" dirty="0">
                <a:latin typeface="Tahoma"/>
                <a:cs typeface="Tahoma"/>
              </a:rPr>
              <a:t>i</a:t>
            </a:r>
            <a:r>
              <a:rPr sz="1100" b="1" spc="30" dirty="0">
                <a:latin typeface="Tahoma"/>
                <a:cs typeface="Tahoma"/>
              </a:rPr>
              <a:t> </a:t>
            </a:r>
            <a:r>
              <a:rPr sz="1100" b="1" spc="-65" dirty="0">
                <a:latin typeface="Tahoma"/>
                <a:cs typeface="Tahoma"/>
              </a:rPr>
              <a:t>n</a:t>
            </a:r>
            <a:r>
              <a:rPr sz="1100" b="1" spc="-55" dirty="0">
                <a:latin typeface="Tahoma"/>
                <a:cs typeface="Tahoma"/>
              </a:rPr>
              <a:t>a</a:t>
            </a:r>
            <a:r>
              <a:rPr sz="1100" b="1" spc="-40" dirty="0">
                <a:latin typeface="Tahoma"/>
                <a:cs typeface="Tahoma"/>
              </a:rPr>
              <a:t>p</a:t>
            </a:r>
            <a:r>
              <a:rPr sz="1100" b="1" spc="-55" dirty="0">
                <a:latin typeface="Tahoma"/>
                <a:cs typeface="Tahoma"/>
              </a:rPr>
              <a:t>a</a:t>
            </a:r>
            <a:r>
              <a:rPr sz="1100" b="1" spc="-5" dirty="0">
                <a:latin typeface="Tahoma"/>
                <a:cs typeface="Tahoma"/>
              </a:rPr>
              <a:t>s</a:t>
            </a:r>
            <a:r>
              <a:rPr sz="1100" b="1" spc="25" dirty="0">
                <a:latin typeface="Tahoma"/>
                <a:cs typeface="Tahoma"/>
              </a:rPr>
              <a:t> </a:t>
            </a:r>
            <a:r>
              <a:rPr sz="1150" b="1" spc="-155" dirty="0">
                <a:latin typeface="Tahoma"/>
                <a:cs typeface="Tahoma"/>
              </a:rPr>
              <a:t>w</a:t>
            </a:r>
            <a:r>
              <a:rPr sz="1150" b="1" spc="-95" dirty="0">
                <a:latin typeface="Tahoma"/>
                <a:cs typeface="Tahoma"/>
              </a:rPr>
              <a:t>h</a:t>
            </a:r>
            <a:r>
              <a:rPr sz="1150" b="1" spc="-55" dirty="0">
                <a:latin typeface="Tahoma"/>
                <a:cs typeface="Tahoma"/>
              </a:rPr>
              <a:t>ee</a:t>
            </a:r>
            <a:r>
              <a:rPr sz="1150" b="1" dirty="0">
                <a:latin typeface="Tahoma"/>
                <a:cs typeface="Tahoma"/>
              </a:rPr>
              <a:t>z</a:t>
            </a:r>
            <a:r>
              <a:rPr sz="1150" b="1" spc="-105" dirty="0">
                <a:latin typeface="Tahoma"/>
                <a:cs typeface="Tahoma"/>
              </a:rPr>
              <a:t>i</a:t>
            </a:r>
            <a:r>
              <a:rPr sz="1150" b="1" spc="-95" dirty="0">
                <a:latin typeface="Tahoma"/>
                <a:cs typeface="Tahoma"/>
              </a:rPr>
              <a:t>n</a:t>
            </a:r>
            <a:r>
              <a:rPr sz="1150" b="1" spc="-25" dirty="0">
                <a:latin typeface="Tahoma"/>
                <a:cs typeface="Tahoma"/>
              </a:rPr>
              <a:t>g</a:t>
            </a:r>
            <a:r>
              <a:rPr sz="1150" b="1" spc="-20" dirty="0">
                <a:latin typeface="Tahoma"/>
                <a:cs typeface="Tahoma"/>
              </a:rPr>
              <a:t> </a:t>
            </a:r>
            <a:r>
              <a:rPr sz="1100" b="1" spc="30" dirty="0">
                <a:latin typeface="Tahoma"/>
                <a:cs typeface="Tahoma"/>
              </a:rPr>
              <a:t>t</a:t>
            </a:r>
            <a:r>
              <a:rPr sz="1100" b="1" spc="-75" dirty="0">
                <a:latin typeface="Tahoma"/>
                <a:cs typeface="Tahoma"/>
              </a:rPr>
              <a:t>i</a:t>
            </a:r>
            <a:r>
              <a:rPr sz="1100" b="1" spc="-55" dirty="0">
                <a:latin typeface="Tahoma"/>
                <a:cs typeface="Tahoma"/>
              </a:rPr>
              <a:t>a</a:t>
            </a:r>
            <a:r>
              <a:rPr sz="1100" b="1" spc="-30" dirty="0">
                <a:latin typeface="Tahoma"/>
                <a:cs typeface="Tahoma"/>
              </a:rPr>
              <a:t>p</a:t>
            </a:r>
            <a:r>
              <a:rPr sz="1100" b="1" spc="30" dirty="0">
                <a:latin typeface="Tahoma"/>
                <a:cs typeface="Tahoma"/>
              </a:rPr>
              <a:t> </a:t>
            </a:r>
            <a:r>
              <a:rPr sz="1100" b="1" spc="35" dirty="0">
                <a:latin typeface="Tahoma"/>
                <a:cs typeface="Tahoma"/>
              </a:rPr>
              <a:t>1 </a:t>
            </a:r>
            <a:r>
              <a:rPr sz="1100" b="1" spc="-100" dirty="0">
                <a:latin typeface="Tahoma"/>
                <a:cs typeface="Tahoma"/>
              </a:rPr>
              <a:t>j</a:t>
            </a:r>
            <a:r>
              <a:rPr sz="1100" b="1" spc="-55" dirty="0">
                <a:latin typeface="Tahoma"/>
                <a:cs typeface="Tahoma"/>
              </a:rPr>
              <a:t>a</a:t>
            </a:r>
            <a:r>
              <a:rPr sz="1100" b="1" spc="-65" dirty="0">
                <a:latin typeface="Tahoma"/>
                <a:cs typeface="Tahoma"/>
              </a:rPr>
              <a:t>m</a:t>
            </a:r>
            <a:endParaRPr sz="1100">
              <a:latin typeface="Tahoma"/>
              <a:cs typeface="Tahoma"/>
            </a:endParaRPr>
          </a:p>
          <a:p>
            <a:pPr marL="184150" marR="178435" indent="-171450">
              <a:lnSpc>
                <a:spcPct val="122000"/>
              </a:lnSpc>
              <a:spcBef>
                <a:spcPts val="25"/>
              </a:spcBef>
              <a:buFont typeface="Georgia"/>
              <a:buChar char="-"/>
              <a:tabLst>
                <a:tab pos="184150" algn="l"/>
              </a:tabLst>
            </a:pPr>
            <a:r>
              <a:rPr sz="1100" b="1" spc="-45" dirty="0">
                <a:latin typeface="Tahoma"/>
                <a:cs typeface="Tahoma"/>
              </a:rPr>
              <a:t>Monitor</a:t>
            </a:r>
            <a:r>
              <a:rPr sz="1100" b="1" spc="25" dirty="0">
                <a:latin typeface="Tahoma"/>
                <a:cs typeface="Tahoma"/>
              </a:rPr>
              <a:t> </a:t>
            </a:r>
            <a:r>
              <a:rPr sz="1100" b="1" spc="-35" dirty="0">
                <a:latin typeface="Tahoma"/>
                <a:cs typeface="Tahoma"/>
              </a:rPr>
              <a:t>sputum</a:t>
            </a:r>
            <a:r>
              <a:rPr sz="1100" b="1" spc="25" dirty="0">
                <a:latin typeface="Tahoma"/>
                <a:cs typeface="Tahoma"/>
              </a:rPr>
              <a:t> </a:t>
            </a:r>
            <a:r>
              <a:rPr sz="1100" b="1" spc="-55" dirty="0">
                <a:latin typeface="Tahoma"/>
                <a:cs typeface="Tahoma"/>
              </a:rPr>
              <a:t>(jumlah,</a:t>
            </a:r>
            <a:r>
              <a:rPr sz="1100" b="1" spc="30" dirty="0">
                <a:latin typeface="Tahoma"/>
                <a:cs typeface="Tahoma"/>
              </a:rPr>
              <a:t> </a:t>
            </a:r>
            <a:r>
              <a:rPr sz="1100" b="1" spc="-60" dirty="0">
                <a:latin typeface="Tahoma"/>
                <a:cs typeface="Tahoma"/>
              </a:rPr>
              <a:t>warna,</a:t>
            </a:r>
            <a:r>
              <a:rPr sz="1100" b="1" spc="25" dirty="0">
                <a:latin typeface="Tahoma"/>
                <a:cs typeface="Tahoma"/>
              </a:rPr>
              <a:t> </a:t>
            </a:r>
            <a:r>
              <a:rPr sz="1100" b="1" spc="-45" dirty="0">
                <a:latin typeface="Tahoma"/>
                <a:cs typeface="Tahoma"/>
              </a:rPr>
              <a:t>aroma) </a:t>
            </a:r>
            <a:r>
              <a:rPr sz="1100" b="1" spc="-305" dirty="0">
                <a:latin typeface="Tahoma"/>
                <a:cs typeface="Tahoma"/>
              </a:rPr>
              <a:t> </a:t>
            </a:r>
            <a:r>
              <a:rPr sz="1100" b="1" spc="-30" dirty="0">
                <a:latin typeface="Tahoma"/>
                <a:cs typeface="Tahoma"/>
              </a:rPr>
              <a:t>tiap</a:t>
            </a:r>
            <a:r>
              <a:rPr sz="1100" b="1" spc="30" dirty="0">
                <a:latin typeface="Tahoma"/>
                <a:cs typeface="Tahoma"/>
              </a:rPr>
              <a:t> </a:t>
            </a:r>
            <a:r>
              <a:rPr sz="1100" b="1" spc="35" dirty="0">
                <a:latin typeface="Tahoma"/>
                <a:cs typeface="Tahoma"/>
              </a:rPr>
              <a:t>1</a:t>
            </a:r>
            <a:r>
              <a:rPr sz="1100" b="1" spc="45" dirty="0">
                <a:latin typeface="Tahoma"/>
                <a:cs typeface="Tahoma"/>
              </a:rPr>
              <a:t> </a:t>
            </a:r>
            <a:r>
              <a:rPr sz="1100" b="1" spc="-75" dirty="0">
                <a:latin typeface="Tahoma"/>
                <a:cs typeface="Tahoma"/>
              </a:rPr>
              <a:t>jam</a:t>
            </a:r>
            <a:endParaRPr sz="1100">
              <a:latin typeface="Tahoma"/>
              <a:cs typeface="Tahoma"/>
            </a:endParaRPr>
          </a:p>
          <a:p>
            <a:pPr marL="184150" indent="-171450">
              <a:lnSpc>
                <a:spcPct val="100000"/>
              </a:lnSpc>
              <a:spcBef>
                <a:spcPts val="135"/>
              </a:spcBef>
              <a:buFont typeface="Georgia"/>
              <a:buChar char="-"/>
              <a:tabLst>
                <a:tab pos="184150" algn="l"/>
              </a:tabLst>
            </a:pPr>
            <a:r>
              <a:rPr sz="1100" b="1" spc="-50" dirty="0">
                <a:latin typeface="Tahoma"/>
                <a:cs typeface="Tahoma"/>
              </a:rPr>
              <a:t>Posisikan</a:t>
            </a:r>
            <a:r>
              <a:rPr sz="1100" b="1" spc="5" dirty="0">
                <a:latin typeface="Tahoma"/>
                <a:cs typeface="Tahoma"/>
              </a:rPr>
              <a:t> </a:t>
            </a:r>
            <a:r>
              <a:rPr sz="1100" b="1" spc="-40" dirty="0">
                <a:latin typeface="Tahoma"/>
                <a:cs typeface="Tahoma"/>
              </a:rPr>
              <a:t>semi</a:t>
            </a:r>
            <a:r>
              <a:rPr sz="1100" b="1" spc="15" dirty="0">
                <a:latin typeface="Tahoma"/>
                <a:cs typeface="Tahoma"/>
              </a:rPr>
              <a:t> </a:t>
            </a:r>
            <a:r>
              <a:rPr sz="1100" b="1" spc="-50" dirty="0">
                <a:latin typeface="Tahoma"/>
                <a:cs typeface="Tahoma"/>
              </a:rPr>
              <a:t>Fowler</a:t>
            </a:r>
            <a:r>
              <a:rPr sz="1100" b="1" spc="25" dirty="0">
                <a:latin typeface="Tahoma"/>
                <a:cs typeface="Tahoma"/>
              </a:rPr>
              <a:t> </a:t>
            </a:r>
            <a:r>
              <a:rPr sz="1100" b="1" spc="-40" dirty="0">
                <a:latin typeface="Tahoma"/>
                <a:cs typeface="Tahoma"/>
              </a:rPr>
              <a:t>atau</a:t>
            </a:r>
            <a:r>
              <a:rPr sz="1100" b="1" dirty="0">
                <a:latin typeface="Tahoma"/>
                <a:cs typeface="Tahoma"/>
              </a:rPr>
              <a:t> </a:t>
            </a:r>
            <a:r>
              <a:rPr sz="1100" b="1" spc="-50" dirty="0">
                <a:latin typeface="Tahoma"/>
                <a:cs typeface="Tahoma"/>
              </a:rPr>
              <a:t>Fowler</a:t>
            </a:r>
            <a:endParaRPr sz="1100">
              <a:latin typeface="Tahoma"/>
              <a:cs typeface="Tahoma"/>
            </a:endParaRPr>
          </a:p>
          <a:p>
            <a:pPr marL="184150" indent="-171450">
              <a:lnSpc>
                <a:spcPct val="100000"/>
              </a:lnSpc>
              <a:spcBef>
                <a:spcPts val="265"/>
              </a:spcBef>
              <a:buFont typeface="Georgia"/>
              <a:buChar char="-"/>
              <a:tabLst>
                <a:tab pos="184150" algn="l"/>
              </a:tabLst>
            </a:pPr>
            <a:r>
              <a:rPr sz="1100" b="1" spc="-60" dirty="0">
                <a:latin typeface="Tahoma"/>
                <a:cs typeface="Tahoma"/>
              </a:rPr>
              <a:t>Berikan</a:t>
            </a:r>
            <a:r>
              <a:rPr sz="1100" b="1" spc="-10" dirty="0">
                <a:latin typeface="Tahoma"/>
                <a:cs typeface="Tahoma"/>
              </a:rPr>
              <a:t> </a:t>
            </a:r>
            <a:r>
              <a:rPr sz="1100" b="1" spc="-70" dirty="0">
                <a:latin typeface="Tahoma"/>
                <a:cs typeface="Tahoma"/>
              </a:rPr>
              <a:t>minum</a:t>
            </a:r>
            <a:r>
              <a:rPr sz="1100" b="1" spc="-5" dirty="0">
                <a:latin typeface="Tahoma"/>
                <a:cs typeface="Tahoma"/>
              </a:rPr>
              <a:t> </a:t>
            </a:r>
            <a:r>
              <a:rPr sz="1100" b="1" spc="-40" dirty="0">
                <a:latin typeface="Tahoma"/>
                <a:cs typeface="Tahoma"/>
              </a:rPr>
              <a:t>hangat</a:t>
            </a:r>
            <a:endParaRPr sz="1100">
              <a:latin typeface="Tahoma"/>
              <a:cs typeface="Tahoma"/>
            </a:endParaRPr>
          </a:p>
          <a:p>
            <a:pPr marL="184150" indent="-171450">
              <a:lnSpc>
                <a:spcPct val="100000"/>
              </a:lnSpc>
              <a:spcBef>
                <a:spcPts val="290"/>
              </a:spcBef>
              <a:buFont typeface="Georgia"/>
              <a:buChar char="-"/>
              <a:tabLst>
                <a:tab pos="184150" algn="l"/>
              </a:tabLst>
            </a:pPr>
            <a:r>
              <a:rPr sz="1100" b="1" spc="-55" dirty="0">
                <a:latin typeface="Tahoma"/>
                <a:cs typeface="Tahoma"/>
              </a:rPr>
              <a:t>Anjurkan</a:t>
            </a:r>
            <a:r>
              <a:rPr sz="1100" b="1" spc="15" dirty="0">
                <a:latin typeface="Tahoma"/>
                <a:cs typeface="Tahoma"/>
              </a:rPr>
              <a:t> </a:t>
            </a:r>
            <a:r>
              <a:rPr sz="1100" b="1" spc="-50" dirty="0">
                <a:latin typeface="Tahoma"/>
                <a:cs typeface="Tahoma"/>
              </a:rPr>
              <a:t>asupan</a:t>
            </a:r>
            <a:r>
              <a:rPr sz="1100" b="1" spc="15" dirty="0">
                <a:latin typeface="Tahoma"/>
                <a:cs typeface="Tahoma"/>
              </a:rPr>
              <a:t> </a:t>
            </a:r>
            <a:r>
              <a:rPr sz="1100" b="1" spc="-50" dirty="0">
                <a:latin typeface="Tahoma"/>
                <a:cs typeface="Tahoma"/>
              </a:rPr>
              <a:t>cairan</a:t>
            </a:r>
            <a:r>
              <a:rPr sz="1100" b="1" spc="15" dirty="0">
                <a:latin typeface="Tahoma"/>
                <a:cs typeface="Tahoma"/>
              </a:rPr>
              <a:t> </a:t>
            </a:r>
            <a:r>
              <a:rPr sz="1100" b="1" spc="30" dirty="0">
                <a:latin typeface="Tahoma"/>
                <a:cs typeface="Tahoma"/>
              </a:rPr>
              <a:t>2000 </a:t>
            </a:r>
            <a:r>
              <a:rPr sz="1100" b="1" spc="-65" dirty="0">
                <a:latin typeface="Tahoma"/>
                <a:cs typeface="Tahoma"/>
              </a:rPr>
              <a:t>ml/hari</a:t>
            </a:r>
            <a:endParaRPr sz="1100">
              <a:latin typeface="Tahoma"/>
              <a:cs typeface="Tahoma"/>
            </a:endParaRPr>
          </a:p>
          <a:p>
            <a:pPr marL="184150" indent="-171450">
              <a:lnSpc>
                <a:spcPct val="100000"/>
              </a:lnSpc>
              <a:spcBef>
                <a:spcPts val="285"/>
              </a:spcBef>
              <a:buFont typeface="Georgia"/>
              <a:buChar char="-"/>
              <a:tabLst>
                <a:tab pos="184150" algn="l"/>
              </a:tabLst>
            </a:pPr>
            <a:r>
              <a:rPr sz="1100" b="1" spc="-50" dirty="0">
                <a:latin typeface="Tahoma"/>
                <a:cs typeface="Tahoma"/>
              </a:rPr>
              <a:t>Ajarkan</a:t>
            </a:r>
            <a:r>
              <a:rPr sz="1100" b="1" spc="5" dirty="0">
                <a:latin typeface="Tahoma"/>
                <a:cs typeface="Tahoma"/>
              </a:rPr>
              <a:t> </a:t>
            </a:r>
            <a:r>
              <a:rPr sz="1100" b="1" spc="-45" dirty="0">
                <a:latin typeface="Tahoma"/>
                <a:cs typeface="Tahoma"/>
              </a:rPr>
              <a:t>teknik</a:t>
            </a:r>
            <a:r>
              <a:rPr sz="1100" b="1" spc="5" dirty="0">
                <a:latin typeface="Tahoma"/>
                <a:cs typeface="Tahoma"/>
              </a:rPr>
              <a:t> </a:t>
            </a:r>
            <a:r>
              <a:rPr sz="1100" b="1" spc="-40" dirty="0">
                <a:latin typeface="Tahoma"/>
                <a:cs typeface="Tahoma"/>
              </a:rPr>
              <a:t>batuk</a:t>
            </a:r>
            <a:r>
              <a:rPr sz="1100" b="1" dirty="0">
                <a:latin typeface="Tahoma"/>
                <a:cs typeface="Tahoma"/>
              </a:rPr>
              <a:t> </a:t>
            </a:r>
            <a:r>
              <a:rPr sz="1100" b="1" spc="-20" dirty="0">
                <a:latin typeface="Tahoma"/>
                <a:cs typeface="Tahoma"/>
              </a:rPr>
              <a:t>efektif</a:t>
            </a:r>
            <a:endParaRPr sz="1100">
              <a:latin typeface="Tahoma"/>
              <a:cs typeface="Tahoma"/>
            </a:endParaRPr>
          </a:p>
          <a:p>
            <a:pPr marL="184150" marR="89535" indent="-171450">
              <a:lnSpc>
                <a:spcPct val="122000"/>
              </a:lnSpc>
              <a:spcBef>
                <a:spcPts val="25"/>
              </a:spcBef>
              <a:buFont typeface="Georgia"/>
              <a:buChar char="-"/>
              <a:tabLst>
                <a:tab pos="184150" algn="l"/>
              </a:tabLst>
            </a:pPr>
            <a:r>
              <a:rPr sz="1100" b="1" spc="-45" dirty="0">
                <a:latin typeface="Tahoma"/>
                <a:cs typeface="Tahoma"/>
              </a:rPr>
              <a:t>Kolaborasi</a:t>
            </a:r>
            <a:r>
              <a:rPr sz="1100" b="1" spc="45" dirty="0">
                <a:latin typeface="Tahoma"/>
                <a:cs typeface="Tahoma"/>
              </a:rPr>
              <a:t> </a:t>
            </a:r>
            <a:r>
              <a:rPr sz="1100" b="1" spc="-50" dirty="0">
                <a:latin typeface="Tahoma"/>
                <a:cs typeface="Tahoma"/>
              </a:rPr>
              <a:t>pemberian</a:t>
            </a:r>
            <a:r>
              <a:rPr sz="1100" b="1" spc="35" dirty="0">
                <a:latin typeface="Tahoma"/>
                <a:cs typeface="Tahoma"/>
              </a:rPr>
              <a:t> </a:t>
            </a:r>
            <a:r>
              <a:rPr sz="1100" b="1" spc="-55" dirty="0">
                <a:latin typeface="Tahoma"/>
                <a:cs typeface="Tahoma"/>
              </a:rPr>
              <a:t>mukolitik</a:t>
            </a:r>
            <a:r>
              <a:rPr sz="1100" b="1" spc="40" dirty="0">
                <a:latin typeface="Tahoma"/>
                <a:cs typeface="Tahoma"/>
              </a:rPr>
              <a:t> </a:t>
            </a:r>
            <a:r>
              <a:rPr sz="1100" b="1" spc="-15" dirty="0">
                <a:latin typeface="Tahoma"/>
                <a:cs typeface="Tahoma"/>
              </a:rPr>
              <a:t>NAC</a:t>
            </a:r>
            <a:r>
              <a:rPr sz="1100" b="1" spc="40" dirty="0">
                <a:latin typeface="Tahoma"/>
                <a:cs typeface="Tahoma"/>
              </a:rPr>
              <a:t> </a:t>
            </a:r>
            <a:r>
              <a:rPr sz="1100" b="1" spc="30" dirty="0">
                <a:latin typeface="Tahoma"/>
                <a:cs typeface="Tahoma"/>
              </a:rPr>
              <a:t>200 </a:t>
            </a:r>
            <a:r>
              <a:rPr sz="1100" b="1" spc="-305" dirty="0">
                <a:latin typeface="Tahoma"/>
                <a:cs typeface="Tahoma"/>
              </a:rPr>
              <a:t> </a:t>
            </a:r>
            <a:r>
              <a:rPr sz="1100" b="1" spc="-40" dirty="0">
                <a:latin typeface="Tahoma"/>
                <a:cs typeface="Tahoma"/>
              </a:rPr>
              <a:t>mg</a:t>
            </a:r>
            <a:r>
              <a:rPr sz="1100" b="1" spc="25" dirty="0">
                <a:latin typeface="Tahoma"/>
                <a:cs typeface="Tahoma"/>
              </a:rPr>
              <a:t> </a:t>
            </a:r>
            <a:r>
              <a:rPr sz="1100" b="1" spc="-10" dirty="0">
                <a:latin typeface="Tahoma"/>
                <a:cs typeface="Tahoma"/>
              </a:rPr>
              <a:t>3x1</a:t>
            </a:r>
            <a:r>
              <a:rPr sz="1100" b="1" spc="40" dirty="0">
                <a:latin typeface="Tahoma"/>
                <a:cs typeface="Tahoma"/>
              </a:rPr>
              <a:t> </a:t>
            </a:r>
            <a:r>
              <a:rPr sz="1100" b="1" spc="-60" dirty="0">
                <a:latin typeface="Tahoma"/>
                <a:cs typeface="Tahoma"/>
              </a:rPr>
              <a:t>PO</a:t>
            </a:r>
            <a:endParaRPr sz="1100">
              <a:latin typeface="Tahoma"/>
              <a:cs typeface="Tahoma"/>
            </a:endParaRPr>
          </a:p>
        </p:txBody>
      </p:sp>
      <p:sp>
        <p:nvSpPr>
          <p:cNvPr id="13" name="object 13"/>
          <p:cNvSpPr txBox="1"/>
          <p:nvPr/>
        </p:nvSpPr>
        <p:spPr>
          <a:xfrm>
            <a:off x="10286974" y="1060322"/>
            <a:ext cx="1237615" cy="489584"/>
          </a:xfrm>
          <a:prstGeom prst="rect">
            <a:avLst/>
          </a:prstGeom>
        </p:spPr>
        <p:txBody>
          <a:bodyPr vert="horz" wrap="square" lIns="0" tIns="12700" rIns="0" bIns="0" rtlCol="0">
            <a:spAutoFit/>
          </a:bodyPr>
          <a:lstStyle/>
          <a:p>
            <a:pPr marL="42545">
              <a:lnSpc>
                <a:spcPts val="1019"/>
              </a:lnSpc>
              <a:spcBef>
                <a:spcPts val="100"/>
              </a:spcBef>
            </a:pPr>
            <a:r>
              <a:rPr sz="900" b="1" dirty="0">
                <a:latin typeface="Tahoma"/>
                <a:cs typeface="Tahoma"/>
              </a:rPr>
              <a:t>000-0-001</a:t>
            </a:r>
            <a:endParaRPr sz="900">
              <a:latin typeface="Tahoma"/>
              <a:cs typeface="Tahoma"/>
            </a:endParaRPr>
          </a:p>
          <a:p>
            <a:pPr marL="39370" marR="5080" indent="-27305">
              <a:lnSpc>
                <a:spcPts val="819"/>
              </a:lnSpc>
              <a:spcBef>
                <a:spcPts val="85"/>
              </a:spcBef>
            </a:pPr>
            <a:r>
              <a:rPr sz="800" b="1" spc="-15" dirty="0">
                <a:latin typeface="Tahoma"/>
                <a:cs typeface="Tahoma"/>
              </a:rPr>
              <a:t>Tn.</a:t>
            </a:r>
            <a:r>
              <a:rPr sz="800" b="1" spc="-5" dirty="0">
                <a:latin typeface="Tahoma"/>
                <a:cs typeface="Tahoma"/>
              </a:rPr>
              <a:t> </a:t>
            </a:r>
            <a:r>
              <a:rPr sz="800" b="1" spc="-30" dirty="0">
                <a:latin typeface="Tahoma"/>
                <a:cs typeface="Tahoma"/>
              </a:rPr>
              <a:t>Ahmad</a:t>
            </a:r>
            <a:r>
              <a:rPr sz="800" b="1" spc="-5" dirty="0">
                <a:latin typeface="Tahoma"/>
                <a:cs typeface="Tahoma"/>
              </a:rPr>
              <a:t> </a:t>
            </a:r>
            <a:r>
              <a:rPr sz="800" b="1" spc="-30" dirty="0">
                <a:latin typeface="Tahoma"/>
                <a:cs typeface="Tahoma"/>
              </a:rPr>
              <a:t>Ardiayansyah </a:t>
            </a:r>
            <a:r>
              <a:rPr sz="800" b="1" spc="-220" dirty="0">
                <a:latin typeface="Tahoma"/>
                <a:cs typeface="Tahoma"/>
              </a:rPr>
              <a:t> </a:t>
            </a:r>
            <a:r>
              <a:rPr sz="800" b="1" spc="-45" dirty="0">
                <a:latin typeface="Tahoma"/>
                <a:cs typeface="Tahoma"/>
              </a:rPr>
              <a:t>Laki-laki</a:t>
            </a:r>
            <a:endParaRPr sz="800">
              <a:latin typeface="Tahoma"/>
              <a:cs typeface="Tahoma"/>
            </a:endParaRPr>
          </a:p>
          <a:p>
            <a:pPr marL="38100">
              <a:lnSpc>
                <a:spcPts val="905"/>
              </a:lnSpc>
            </a:pPr>
            <a:r>
              <a:rPr sz="800" b="1" spc="25" dirty="0">
                <a:latin typeface="Tahoma"/>
                <a:cs typeface="Tahoma"/>
              </a:rPr>
              <a:t>30</a:t>
            </a:r>
            <a:r>
              <a:rPr sz="800" b="1" spc="5" dirty="0">
                <a:latin typeface="Tahoma"/>
                <a:cs typeface="Tahoma"/>
              </a:rPr>
              <a:t> </a:t>
            </a:r>
            <a:r>
              <a:rPr sz="800" b="1" spc="-90" dirty="0">
                <a:latin typeface="Tahoma"/>
                <a:cs typeface="Tahoma"/>
              </a:rPr>
              <a:t>M</a:t>
            </a:r>
            <a:r>
              <a:rPr sz="800" b="1" spc="-45" dirty="0">
                <a:latin typeface="Tahoma"/>
                <a:cs typeface="Tahoma"/>
              </a:rPr>
              <a:t>a</a:t>
            </a:r>
            <a:r>
              <a:rPr sz="800" b="1" spc="-50" dirty="0">
                <a:latin typeface="Tahoma"/>
                <a:cs typeface="Tahoma"/>
              </a:rPr>
              <a:t>r</a:t>
            </a:r>
            <a:r>
              <a:rPr sz="800" b="1" spc="-25" dirty="0">
                <a:latin typeface="Tahoma"/>
                <a:cs typeface="Tahoma"/>
              </a:rPr>
              <a:t>e</a:t>
            </a:r>
            <a:r>
              <a:rPr sz="800" b="1" spc="20" dirty="0">
                <a:latin typeface="Tahoma"/>
                <a:cs typeface="Tahoma"/>
              </a:rPr>
              <a:t>t</a:t>
            </a:r>
            <a:r>
              <a:rPr sz="800" b="1" spc="-5" dirty="0">
                <a:latin typeface="Tahoma"/>
                <a:cs typeface="Tahoma"/>
              </a:rPr>
              <a:t> </a:t>
            </a:r>
            <a:r>
              <a:rPr sz="800" b="1" spc="25" dirty="0">
                <a:latin typeface="Tahoma"/>
                <a:cs typeface="Tahoma"/>
              </a:rPr>
              <a:t>1984</a:t>
            </a:r>
            <a:endParaRPr sz="800">
              <a:latin typeface="Tahoma"/>
              <a:cs typeface="Tahoma"/>
            </a:endParaRPr>
          </a:p>
        </p:txBody>
      </p:sp>
      <p:sp>
        <p:nvSpPr>
          <p:cNvPr id="14" name="object 14"/>
          <p:cNvSpPr txBox="1"/>
          <p:nvPr/>
        </p:nvSpPr>
        <p:spPr>
          <a:xfrm>
            <a:off x="3721861" y="1181861"/>
            <a:ext cx="1163955" cy="618490"/>
          </a:xfrm>
          <a:prstGeom prst="rect">
            <a:avLst/>
          </a:prstGeom>
        </p:spPr>
        <p:txBody>
          <a:bodyPr vert="horz" wrap="square" lIns="0" tIns="12700" rIns="0" bIns="0" rtlCol="0">
            <a:spAutoFit/>
          </a:bodyPr>
          <a:lstStyle/>
          <a:p>
            <a:pPr marL="12700">
              <a:lnSpc>
                <a:spcPct val="100000"/>
              </a:lnSpc>
              <a:spcBef>
                <a:spcPts val="100"/>
              </a:spcBef>
            </a:pPr>
            <a:r>
              <a:rPr sz="1800" spc="75" dirty="0">
                <a:solidFill>
                  <a:srgbClr val="FFFFFF"/>
                </a:solidFill>
                <a:latin typeface="Trebuchet MS"/>
                <a:cs typeface="Trebuchet MS"/>
              </a:rPr>
              <a:t>L</a:t>
            </a:r>
            <a:r>
              <a:rPr sz="1800" spc="150" dirty="0">
                <a:solidFill>
                  <a:srgbClr val="FFFFFF"/>
                </a:solidFill>
                <a:latin typeface="Trebuchet MS"/>
                <a:cs typeface="Trebuchet MS"/>
              </a:rPr>
              <a:t>O</a:t>
            </a:r>
            <a:r>
              <a:rPr sz="1800" spc="135" dirty="0">
                <a:solidFill>
                  <a:srgbClr val="FFFFFF"/>
                </a:solidFill>
                <a:latin typeface="Trebuchet MS"/>
                <a:cs typeface="Trebuchet MS"/>
              </a:rPr>
              <a:t>G</a:t>
            </a:r>
            <a:r>
              <a:rPr sz="1800" spc="155" dirty="0">
                <a:solidFill>
                  <a:srgbClr val="FFFFFF"/>
                </a:solidFill>
                <a:latin typeface="Trebuchet MS"/>
                <a:cs typeface="Trebuchet MS"/>
              </a:rPr>
              <a:t>O</a:t>
            </a:r>
            <a:r>
              <a:rPr sz="1800" spc="-100" dirty="0">
                <a:solidFill>
                  <a:srgbClr val="FFFFFF"/>
                </a:solidFill>
                <a:latin typeface="Trebuchet MS"/>
                <a:cs typeface="Trebuchet MS"/>
              </a:rPr>
              <a:t> </a:t>
            </a:r>
            <a:r>
              <a:rPr sz="1800" spc="185" dirty="0">
                <a:solidFill>
                  <a:srgbClr val="FFFFFF"/>
                </a:solidFill>
                <a:latin typeface="Trebuchet MS"/>
                <a:cs typeface="Trebuchet MS"/>
              </a:rPr>
              <a:t>R</a:t>
            </a:r>
            <a:r>
              <a:rPr sz="1800" spc="300" dirty="0">
                <a:solidFill>
                  <a:srgbClr val="FFFFFF"/>
                </a:solidFill>
                <a:latin typeface="Trebuchet MS"/>
                <a:cs typeface="Trebuchet MS"/>
              </a:rPr>
              <a:t>S</a:t>
            </a:r>
            <a:endParaRPr sz="1800">
              <a:latin typeface="Trebuchet MS"/>
              <a:cs typeface="Trebuchet MS"/>
            </a:endParaRPr>
          </a:p>
          <a:p>
            <a:pPr marL="290830">
              <a:lnSpc>
                <a:spcPct val="100000"/>
              </a:lnSpc>
              <a:spcBef>
                <a:spcPts val="1185"/>
              </a:spcBef>
            </a:pPr>
            <a:r>
              <a:rPr sz="1100" b="1" spc="-15" dirty="0">
                <a:latin typeface="Tahoma"/>
                <a:cs typeface="Tahoma"/>
              </a:rPr>
              <a:t>20/06/2021</a:t>
            </a:r>
            <a:endParaRPr sz="1100">
              <a:latin typeface="Tahoma"/>
              <a:cs typeface="Tahoma"/>
            </a:endParaRPr>
          </a:p>
        </p:txBody>
      </p:sp>
      <p:sp>
        <p:nvSpPr>
          <p:cNvPr id="15" name="object 15"/>
          <p:cNvSpPr txBox="1"/>
          <p:nvPr/>
        </p:nvSpPr>
        <p:spPr>
          <a:xfrm>
            <a:off x="5374957" y="1609089"/>
            <a:ext cx="427355" cy="194310"/>
          </a:xfrm>
          <a:prstGeom prst="rect">
            <a:avLst/>
          </a:prstGeom>
        </p:spPr>
        <p:txBody>
          <a:bodyPr vert="horz" wrap="square" lIns="0" tIns="13335" rIns="0" bIns="0" rtlCol="0">
            <a:spAutoFit/>
          </a:bodyPr>
          <a:lstStyle/>
          <a:p>
            <a:pPr marL="12700">
              <a:lnSpc>
                <a:spcPct val="100000"/>
              </a:lnSpc>
              <a:spcBef>
                <a:spcPts val="105"/>
              </a:spcBef>
            </a:pPr>
            <a:r>
              <a:rPr sz="1100" b="1" spc="-5" dirty="0">
                <a:latin typeface="Tahoma"/>
                <a:cs typeface="Tahoma"/>
              </a:rPr>
              <a:t>10</a:t>
            </a:r>
            <a:r>
              <a:rPr sz="1100" b="1" spc="-20" dirty="0">
                <a:latin typeface="Tahoma"/>
                <a:cs typeface="Tahoma"/>
              </a:rPr>
              <a:t>.</a:t>
            </a:r>
            <a:r>
              <a:rPr sz="1100" b="1" spc="-5" dirty="0">
                <a:latin typeface="Tahoma"/>
                <a:cs typeface="Tahoma"/>
              </a:rPr>
              <a:t>0</a:t>
            </a:r>
            <a:r>
              <a:rPr sz="1100" b="1" spc="35" dirty="0">
                <a:latin typeface="Tahoma"/>
                <a:cs typeface="Tahoma"/>
              </a:rPr>
              <a:t>5</a:t>
            </a:r>
            <a:endParaRPr sz="1100">
              <a:latin typeface="Tahoma"/>
              <a:cs typeface="Tahoma"/>
            </a:endParaRPr>
          </a:p>
        </p:txBody>
      </p:sp>
      <p:sp>
        <p:nvSpPr>
          <p:cNvPr id="16" name="object 16"/>
          <p:cNvSpPr txBox="1"/>
          <p:nvPr/>
        </p:nvSpPr>
        <p:spPr>
          <a:xfrm>
            <a:off x="4613846" y="6568058"/>
            <a:ext cx="579755" cy="162560"/>
          </a:xfrm>
          <a:prstGeom prst="rect">
            <a:avLst/>
          </a:prstGeom>
        </p:spPr>
        <p:txBody>
          <a:bodyPr vert="horz" wrap="square" lIns="0" tIns="12700" rIns="0" bIns="0" rtlCol="0">
            <a:spAutoFit/>
          </a:bodyPr>
          <a:lstStyle/>
          <a:p>
            <a:pPr marL="12700">
              <a:lnSpc>
                <a:spcPct val="100000"/>
              </a:lnSpc>
              <a:spcBef>
                <a:spcPts val="100"/>
              </a:spcBef>
            </a:pPr>
            <a:r>
              <a:rPr sz="900" b="1" spc="-60" dirty="0">
                <a:latin typeface="Tahoma"/>
                <a:cs typeface="Tahoma"/>
              </a:rPr>
              <a:t>N</a:t>
            </a:r>
            <a:r>
              <a:rPr sz="900" b="1" spc="-5" dirty="0">
                <a:latin typeface="Tahoma"/>
                <a:cs typeface="Tahoma"/>
              </a:rPr>
              <a:t>s</a:t>
            </a:r>
            <a:r>
              <a:rPr sz="900" b="1" spc="-10" dirty="0">
                <a:latin typeface="Tahoma"/>
                <a:cs typeface="Tahoma"/>
              </a:rPr>
              <a:t>.</a:t>
            </a:r>
            <a:r>
              <a:rPr sz="900" b="1" spc="-25" dirty="0">
                <a:latin typeface="Tahoma"/>
                <a:cs typeface="Tahoma"/>
              </a:rPr>
              <a:t> </a:t>
            </a:r>
            <a:r>
              <a:rPr sz="900" b="1" spc="35" dirty="0">
                <a:latin typeface="Tahoma"/>
                <a:cs typeface="Tahoma"/>
              </a:rPr>
              <a:t>A</a:t>
            </a:r>
            <a:r>
              <a:rPr sz="900" b="1" spc="-30" dirty="0">
                <a:latin typeface="Tahoma"/>
                <a:cs typeface="Tahoma"/>
              </a:rPr>
              <a:t>d</a:t>
            </a:r>
            <a:r>
              <a:rPr sz="900" b="1" spc="-60" dirty="0">
                <a:latin typeface="Tahoma"/>
                <a:cs typeface="Tahoma"/>
              </a:rPr>
              <a:t>n</a:t>
            </a:r>
            <a:r>
              <a:rPr sz="900" b="1" spc="-45" dirty="0">
                <a:latin typeface="Tahoma"/>
                <a:cs typeface="Tahoma"/>
              </a:rPr>
              <a:t>a</a:t>
            </a:r>
            <a:r>
              <a:rPr sz="900" b="1" spc="-55" dirty="0">
                <a:latin typeface="Tahoma"/>
                <a:cs typeface="Tahoma"/>
              </a:rPr>
              <a:t>n</a:t>
            </a:r>
            <a:endParaRPr sz="900">
              <a:latin typeface="Tahoma"/>
              <a:cs typeface="Tahoma"/>
            </a:endParaRPr>
          </a:p>
        </p:txBody>
      </p:sp>
      <p:sp>
        <p:nvSpPr>
          <p:cNvPr id="17" name="object 17"/>
          <p:cNvSpPr txBox="1"/>
          <p:nvPr/>
        </p:nvSpPr>
        <p:spPr>
          <a:xfrm>
            <a:off x="9500107" y="6570980"/>
            <a:ext cx="462915" cy="148590"/>
          </a:xfrm>
          <a:prstGeom prst="rect">
            <a:avLst/>
          </a:prstGeom>
        </p:spPr>
        <p:txBody>
          <a:bodyPr vert="horz" wrap="square" lIns="0" tIns="13335" rIns="0" bIns="0" rtlCol="0">
            <a:spAutoFit/>
          </a:bodyPr>
          <a:lstStyle/>
          <a:p>
            <a:pPr marL="12700">
              <a:lnSpc>
                <a:spcPct val="100000"/>
              </a:lnSpc>
              <a:spcBef>
                <a:spcPts val="105"/>
              </a:spcBef>
            </a:pPr>
            <a:r>
              <a:rPr sz="800" b="1" spc="-55" dirty="0">
                <a:latin typeface="Tahoma"/>
                <a:cs typeface="Tahoma"/>
              </a:rPr>
              <a:t>N</a:t>
            </a:r>
            <a:r>
              <a:rPr sz="800" b="1" dirty="0">
                <a:latin typeface="Tahoma"/>
                <a:cs typeface="Tahoma"/>
              </a:rPr>
              <a:t>s</a:t>
            </a:r>
            <a:r>
              <a:rPr sz="800" b="1" spc="-10" dirty="0">
                <a:latin typeface="Tahoma"/>
                <a:cs typeface="Tahoma"/>
              </a:rPr>
              <a:t>.</a:t>
            </a:r>
            <a:r>
              <a:rPr sz="800" b="1" spc="-30" dirty="0">
                <a:latin typeface="Tahoma"/>
                <a:cs typeface="Tahoma"/>
              </a:rPr>
              <a:t> </a:t>
            </a:r>
            <a:r>
              <a:rPr sz="800" b="1" spc="-60" dirty="0">
                <a:latin typeface="Tahoma"/>
                <a:cs typeface="Tahoma"/>
              </a:rPr>
              <a:t>U</a:t>
            </a:r>
            <a:r>
              <a:rPr sz="800" b="1" spc="-50" dirty="0">
                <a:latin typeface="Tahoma"/>
                <a:cs typeface="Tahoma"/>
              </a:rPr>
              <a:t>m</a:t>
            </a:r>
            <a:r>
              <a:rPr sz="800" b="1" spc="-40" dirty="0">
                <a:latin typeface="Tahoma"/>
                <a:cs typeface="Tahoma"/>
              </a:rPr>
              <a:t>ar</a:t>
            </a:r>
            <a:endParaRPr sz="800">
              <a:latin typeface="Tahoma"/>
              <a:cs typeface="Tahoma"/>
            </a:endParaRPr>
          </a:p>
        </p:txBody>
      </p:sp>
      <p:sp>
        <p:nvSpPr>
          <p:cNvPr id="18" name="object 18"/>
          <p:cNvSpPr txBox="1"/>
          <p:nvPr/>
        </p:nvSpPr>
        <p:spPr>
          <a:xfrm>
            <a:off x="549871" y="1023111"/>
            <a:ext cx="2279015" cy="1508125"/>
          </a:xfrm>
          <a:prstGeom prst="rect">
            <a:avLst/>
          </a:prstGeom>
        </p:spPr>
        <p:txBody>
          <a:bodyPr vert="horz" wrap="square" lIns="0" tIns="66040" rIns="0" bIns="0" rtlCol="0">
            <a:spAutoFit/>
          </a:bodyPr>
          <a:lstStyle/>
          <a:p>
            <a:pPr marL="12700" marR="5080">
              <a:lnSpc>
                <a:spcPct val="90200"/>
              </a:lnSpc>
              <a:spcBef>
                <a:spcPts val="520"/>
              </a:spcBef>
            </a:pPr>
            <a:r>
              <a:rPr sz="3600" b="1" spc="-15" dirty="0">
                <a:solidFill>
                  <a:srgbClr val="C00000"/>
                </a:solidFill>
                <a:latin typeface="Arial"/>
                <a:cs typeface="Arial"/>
              </a:rPr>
              <a:t>METODE </a:t>
            </a:r>
            <a:r>
              <a:rPr sz="3600" b="1" spc="-10" dirty="0">
                <a:solidFill>
                  <a:srgbClr val="C00000"/>
                </a:solidFill>
                <a:latin typeface="Arial"/>
                <a:cs typeface="Arial"/>
              </a:rPr>
              <a:t> ISIAN </a:t>
            </a:r>
            <a:r>
              <a:rPr sz="3600" b="1" spc="-5" dirty="0">
                <a:solidFill>
                  <a:srgbClr val="C00000"/>
                </a:solidFill>
                <a:latin typeface="Arial"/>
                <a:cs typeface="Arial"/>
              </a:rPr>
              <a:t> </a:t>
            </a:r>
            <a:r>
              <a:rPr sz="3200" b="1" i="1" spc="-15" dirty="0">
                <a:solidFill>
                  <a:srgbClr val="C00000"/>
                </a:solidFill>
                <a:latin typeface="Arial"/>
                <a:cs typeface="Arial"/>
              </a:rPr>
              <a:t>(FIL</a:t>
            </a:r>
            <a:r>
              <a:rPr sz="3200" b="1" i="1" dirty="0">
                <a:solidFill>
                  <a:srgbClr val="C00000"/>
                </a:solidFill>
                <a:latin typeface="Arial"/>
                <a:cs typeface="Arial"/>
              </a:rPr>
              <a:t>L</a:t>
            </a:r>
            <a:r>
              <a:rPr sz="3200" b="1" i="1" spc="-160" dirty="0">
                <a:solidFill>
                  <a:srgbClr val="C00000"/>
                </a:solidFill>
                <a:latin typeface="Arial"/>
                <a:cs typeface="Arial"/>
              </a:rPr>
              <a:t> </a:t>
            </a:r>
            <a:r>
              <a:rPr sz="3200" b="1" i="1" spc="-10" dirty="0">
                <a:solidFill>
                  <a:srgbClr val="C00000"/>
                </a:solidFill>
                <a:latin typeface="Arial"/>
                <a:cs typeface="Arial"/>
              </a:rPr>
              <a:t>TEXT</a:t>
            </a:r>
            <a:r>
              <a:rPr sz="3200" b="1" i="1" dirty="0">
                <a:solidFill>
                  <a:srgbClr val="C00000"/>
                </a:solidFill>
                <a:latin typeface="Arial"/>
                <a:cs typeface="Arial"/>
              </a:rPr>
              <a:t>)</a:t>
            </a:r>
            <a:endParaRPr sz="3200">
              <a:latin typeface="Arial"/>
              <a:cs typeface="Arial"/>
            </a:endParaRPr>
          </a:p>
        </p:txBody>
      </p:sp>
      <p:grpSp>
        <p:nvGrpSpPr>
          <p:cNvPr id="19" name="object 19"/>
          <p:cNvGrpSpPr/>
          <p:nvPr/>
        </p:nvGrpSpPr>
        <p:grpSpPr>
          <a:xfrm>
            <a:off x="3838054" y="1404492"/>
            <a:ext cx="7289800" cy="4147185"/>
            <a:chOff x="3838054" y="1404492"/>
            <a:chExt cx="7289800" cy="4147185"/>
          </a:xfrm>
        </p:grpSpPr>
        <p:sp>
          <p:nvSpPr>
            <p:cNvPr id="20" name="object 20"/>
            <p:cNvSpPr/>
            <p:nvPr/>
          </p:nvSpPr>
          <p:spPr>
            <a:xfrm>
              <a:off x="3838054" y="4800625"/>
              <a:ext cx="7289800" cy="750570"/>
            </a:xfrm>
            <a:custGeom>
              <a:avLst/>
              <a:gdLst/>
              <a:ahLst/>
              <a:cxnLst/>
              <a:rect l="l" t="t" r="r" b="b"/>
              <a:pathLst>
                <a:path w="7289800" h="750570">
                  <a:moveTo>
                    <a:pt x="2341410" y="59689"/>
                  </a:moveTo>
                  <a:lnTo>
                    <a:pt x="990739" y="59689"/>
                  </a:lnTo>
                  <a:lnTo>
                    <a:pt x="553110" y="48260"/>
                  </a:lnTo>
                  <a:lnTo>
                    <a:pt x="509981" y="45720"/>
                  </a:lnTo>
                  <a:lnTo>
                    <a:pt x="427342" y="43179"/>
                  </a:lnTo>
                  <a:lnTo>
                    <a:pt x="387883" y="40639"/>
                  </a:lnTo>
                  <a:lnTo>
                    <a:pt x="349694" y="39370"/>
                  </a:lnTo>
                  <a:lnTo>
                    <a:pt x="210185" y="31750"/>
                  </a:lnTo>
                  <a:lnTo>
                    <a:pt x="148640" y="26670"/>
                  </a:lnTo>
                  <a:lnTo>
                    <a:pt x="92976" y="22860"/>
                  </a:lnTo>
                  <a:lnTo>
                    <a:pt x="43294" y="17779"/>
                  </a:lnTo>
                  <a:lnTo>
                    <a:pt x="0" y="11429"/>
                  </a:lnTo>
                  <a:lnTo>
                    <a:pt x="1536" y="0"/>
                  </a:lnTo>
                  <a:lnTo>
                    <a:pt x="44843" y="5079"/>
                  </a:lnTo>
                  <a:lnTo>
                    <a:pt x="44703" y="5079"/>
                  </a:lnTo>
                  <a:lnTo>
                    <a:pt x="94246" y="10160"/>
                  </a:lnTo>
                  <a:lnTo>
                    <a:pt x="149707" y="13970"/>
                  </a:lnTo>
                  <a:lnTo>
                    <a:pt x="211023" y="19050"/>
                  </a:lnTo>
                  <a:lnTo>
                    <a:pt x="277964" y="22860"/>
                  </a:lnTo>
                  <a:lnTo>
                    <a:pt x="350329" y="26670"/>
                  </a:lnTo>
                  <a:lnTo>
                    <a:pt x="388467" y="27939"/>
                  </a:lnTo>
                  <a:lnTo>
                    <a:pt x="427888" y="30479"/>
                  </a:lnTo>
                  <a:lnTo>
                    <a:pt x="468566" y="31750"/>
                  </a:lnTo>
                  <a:lnTo>
                    <a:pt x="510463" y="33020"/>
                  </a:lnTo>
                  <a:lnTo>
                    <a:pt x="553554" y="35560"/>
                  </a:lnTo>
                  <a:lnTo>
                    <a:pt x="597827" y="36829"/>
                  </a:lnTo>
                  <a:lnTo>
                    <a:pt x="643229" y="38100"/>
                  </a:lnTo>
                  <a:lnTo>
                    <a:pt x="689762" y="39370"/>
                  </a:lnTo>
                  <a:lnTo>
                    <a:pt x="737387" y="40639"/>
                  </a:lnTo>
                  <a:lnTo>
                    <a:pt x="786079" y="41910"/>
                  </a:lnTo>
                  <a:lnTo>
                    <a:pt x="835812" y="43179"/>
                  </a:lnTo>
                  <a:lnTo>
                    <a:pt x="938288" y="45720"/>
                  </a:lnTo>
                  <a:lnTo>
                    <a:pt x="990980" y="46989"/>
                  </a:lnTo>
                  <a:lnTo>
                    <a:pt x="1044613" y="46989"/>
                  </a:lnTo>
                  <a:lnTo>
                    <a:pt x="1099172" y="48260"/>
                  </a:lnTo>
                  <a:lnTo>
                    <a:pt x="1210894" y="50800"/>
                  </a:lnTo>
                  <a:lnTo>
                    <a:pt x="1268006" y="50800"/>
                  </a:lnTo>
                  <a:lnTo>
                    <a:pt x="1325943" y="52070"/>
                  </a:lnTo>
                  <a:lnTo>
                    <a:pt x="1384655" y="52070"/>
                  </a:lnTo>
                  <a:lnTo>
                    <a:pt x="1444116" y="53339"/>
                  </a:lnTo>
                  <a:lnTo>
                    <a:pt x="1504314" y="53339"/>
                  </a:lnTo>
                  <a:lnTo>
                    <a:pt x="1565211" y="54610"/>
                  </a:lnTo>
                  <a:lnTo>
                    <a:pt x="1626793" y="54610"/>
                  </a:lnTo>
                  <a:lnTo>
                    <a:pt x="1689023" y="55879"/>
                  </a:lnTo>
                  <a:lnTo>
                    <a:pt x="1751876" y="55879"/>
                  </a:lnTo>
                  <a:lnTo>
                    <a:pt x="1815325" y="57150"/>
                  </a:lnTo>
                  <a:lnTo>
                    <a:pt x="1943925" y="57150"/>
                  </a:lnTo>
                  <a:lnTo>
                    <a:pt x="2009025" y="58420"/>
                  </a:lnTo>
                  <a:lnTo>
                    <a:pt x="2274087" y="58420"/>
                  </a:lnTo>
                  <a:lnTo>
                    <a:pt x="2341410" y="59689"/>
                  </a:lnTo>
                  <a:close/>
                </a:path>
                <a:path w="7289800" h="750570">
                  <a:moveTo>
                    <a:pt x="5685663" y="63500"/>
                  </a:moveTo>
                  <a:lnTo>
                    <a:pt x="1210703" y="63500"/>
                  </a:lnTo>
                  <a:lnTo>
                    <a:pt x="1044384" y="59689"/>
                  </a:lnTo>
                  <a:lnTo>
                    <a:pt x="2890888" y="59689"/>
                  </a:lnTo>
                  <a:lnTo>
                    <a:pt x="5468683" y="60960"/>
                  </a:lnTo>
                  <a:lnTo>
                    <a:pt x="5524271" y="62229"/>
                  </a:lnTo>
                  <a:lnTo>
                    <a:pt x="5632780" y="62229"/>
                  </a:lnTo>
                  <a:lnTo>
                    <a:pt x="5685663" y="63500"/>
                  </a:lnTo>
                  <a:close/>
                </a:path>
                <a:path w="7289800" h="750570">
                  <a:moveTo>
                    <a:pt x="5178437" y="60960"/>
                  </a:moveTo>
                  <a:lnTo>
                    <a:pt x="3240303" y="60960"/>
                  </a:lnTo>
                  <a:lnTo>
                    <a:pt x="3520490" y="59689"/>
                  </a:lnTo>
                  <a:lnTo>
                    <a:pt x="5057089" y="59689"/>
                  </a:lnTo>
                  <a:lnTo>
                    <a:pt x="5178437" y="60960"/>
                  </a:lnTo>
                  <a:close/>
                </a:path>
                <a:path w="7289800" h="750570">
                  <a:moveTo>
                    <a:pt x="5838418" y="64770"/>
                  </a:moveTo>
                  <a:lnTo>
                    <a:pt x="1325778" y="64770"/>
                  </a:lnTo>
                  <a:lnTo>
                    <a:pt x="1267840" y="63500"/>
                  </a:lnTo>
                  <a:lnTo>
                    <a:pt x="5788507" y="63500"/>
                  </a:lnTo>
                  <a:lnTo>
                    <a:pt x="5838418" y="64770"/>
                  </a:lnTo>
                  <a:close/>
                </a:path>
                <a:path w="7289800" h="750570">
                  <a:moveTo>
                    <a:pt x="5935129" y="66039"/>
                  </a:moveTo>
                  <a:lnTo>
                    <a:pt x="1443977" y="66039"/>
                  </a:lnTo>
                  <a:lnTo>
                    <a:pt x="1384490" y="64770"/>
                  </a:lnTo>
                  <a:lnTo>
                    <a:pt x="5887313" y="64770"/>
                  </a:lnTo>
                  <a:lnTo>
                    <a:pt x="5935129" y="66039"/>
                  </a:lnTo>
                  <a:close/>
                </a:path>
                <a:path w="7289800" h="750570">
                  <a:moveTo>
                    <a:pt x="6027496" y="67310"/>
                  </a:moveTo>
                  <a:lnTo>
                    <a:pt x="1565097" y="67310"/>
                  </a:lnTo>
                  <a:lnTo>
                    <a:pt x="1504188" y="66039"/>
                  </a:lnTo>
                  <a:lnTo>
                    <a:pt x="5981865" y="66039"/>
                  </a:lnTo>
                  <a:lnTo>
                    <a:pt x="6027496" y="67310"/>
                  </a:lnTo>
                  <a:close/>
                </a:path>
                <a:path w="7289800" h="750570">
                  <a:moveTo>
                    <a:pt x="6115291" y="68579"/>
                  </a:moveTo>
                  <a:lnTo>
                    <a:pt x="1688909" y="68579"/>
                  </a:lnTo>
                  <a:lnTo>
                    <a:pt x="1626679" y="67310"/>
                  </a:lnTo>
                  <a:lnTo>
                    <a:pt x="6071984" y="67310"/>
                  </a:lnTo>
                  <a:lnTo>
                    <a:pt x="6115291" y="68579"/>
                  </a:lnTo>
                  <a:close/>
                </a:path>
                <a:path w="7289800" h="750570">
                  <a:moveTo>
                    <a:pt x="6733684" y="116731"/>
                  </a:moveTo>
                  <a:lnTo>
                    <a:pt x="6718198" y="110489"/>
                  </a:lnTo>
                  <a:lnTo>
                    <a:pt x="6719633" y="110489"/>
                  </a:lnTo>
                  <a:lnTo>
                    <a:pt x="6681152" y="105410"/>
                  </a:lnTo>
                  <a:lnTo>
                    <a:pt x="6681482" y="105410"/>
                  </a:lnTo>
                  <a:lnTo>
                    <a:pt x="6627837" y="100329"/>
                  </a:lnTo>
                  <a:lnTo>
                    <a:pt x="6627990" y="100329"/>
                  </a:lnTo>
                  <a:lnTo>
                    <a:pt x="6584149" y="96520"/>
                  </a:lnTo>
                  <a:lnTo>
                    <a:pt x="6534175" y="93979"/>
                  </a:lnTo>
                  <a:lnTo>
                    <a:pt x="6478168" y="91439"/>
                  </a:lnTo>
                  <a:lnTo>
                    <a:pt x="6416344" y="88900"/>
                  </a:lnTo>
                  <a:lnTo>
                    <a:pt x="6348907" y="86360"/>
                  </a:lnTo>
                  <a:lnTo>
                    <a:pt x="6276073" y="85089"/>
                  </a:lnTo>
                  <a:lnTo>
                    <a:pt x="6237706" y="83820"/>
                  </a:lnTo>
                  <a:lnTo>
                    <a:pt x="6198069" y="82550"/>
                  </a:lnTo>
                  <a:lnTo>
                    <a:pt x="6157175" y="81279"/>
                  </a:lnTo>
                  <a:lnTo>
                    <a:pt x="6115075" y="81279"/>
                  </a:lnTo>
                  <a:lnTo>
                    <a:pt x="6071768" y="80010"/>
                  </a:lnTo>
                  <a:lnTo>
                    <a:pt x="6027305" y="80010"/>
                  </a:lnTo>
                  <a:lnTo>
                    <a:pt x="5981687" y="78739"/>
                  </a:lnTo>
                  <a:lnTo>
                    <a:pt x="5934976" y="78739"/>
                  </a:lnTo>
                  <a:lnTo>
                    <a:pt x="5887161" y="77470"/>
                  </a:lnTo>
                  <a:lnTo>
                    <a:pt x="5838291" y="77470"/>
                  </a:lnTo>
                  <a:lnTo>
                    <a:pt x="5788380" y="76200"/>
                  </a:lnTo>
                  <a:lnTo>
                    <a:pt x="5685561" y="76200"/>
                  </a:lnTo>
                  <a:lnTo>
                    <a:pt x="5632691" y="74929"/>
                  </a:lnTo>
                  <a:lnTo>
                    <a:pt x="5524195" y="74929"/>
                  </a:lnTo>
                  <a:lnTo>
                    <a:pt x="5468607" y="73660"/>
                  </a:lnTo>
                  <a:lnTo>
                    <a:pt x="5178412" y="73660"/>
                  </a:lnTo>
                  <a:lnTo>
                    <a:pt x="5057063" y="72389"/>
                  </a:lnTo>
                  <a:lnTo>
                    <a:pt x="2341372" y="72389"/>
                  </a:lnTo>
                  <a:lnTo>
                    <a:pt x="2274049" y="71120"/>
                  </a:lnTo>
                  <a:lnTo>
                    <a:pt x="2008949" y="71120"/>
                  </a:lnTo>
                  <a:lnTo>
                    <a:pt x="1943849" y="69850"/>
                  </a:lnTo>
                  <a:lnTo>
                    <a:pt x="1815236" y="69850"/>
                  </a:lnTo>
                  <a:lnTo>
                    <a:pt x="1751774" y="68579"/>
                  </a:lnTo>
                  <a:lnTo>
                    <a:pt x="6157429" y="68579"/>
                  </a:lnTo>
                  <a:lnTo>
                    <a:pt x="6276403" y="72389"/>
                  </a:lnTo>
                  <a:lnTo>
                    <a:pt x="6349288" y="73660"/>
                  </a:lnTo>
                  <a:lnTo>
                    <a:pt x="6584962" y="83820"/>
                  </a:lnTo>
                  <a:lnTo>
                    <a:pt x="6683019" y="92710"/>
                  </a:lnTo>
                  <a:lnTo>
                    <a:pt x="6721487" y="97789"/>
                  </a:lnTo>
                  <a:lnTo>
                    <a:pt x="6722922" y="97789"/>
                  </a:lnTo>
                  <a:lnTo>
                    <a:pt x="6751281" y="109220"/>
                  </a:lnTo>
                  <a:lnTo>
                    <a:pt x="6752869" y="110489"/>
                  </a:lnTo>
                  <a:lnTo>
                    <a:pt x="6754126" y="111760"/>
                  </a:lnTo>
                  <a:lnTo>
                    <a:pt x="6745973" y="111760"/>
                  </a:lnTo>
                  <a:lnTo>
                    <a:pt x="6733684" y="116731"/>
                  </a:lnTo>
                  <a:close/>
                </a:path>
                <a:path w="7289800" h="750570">
                  <a:moveTo>
                    <a:pt x="3240303" y="73660"/>
                  </a:moveTo>
                  <a:lnTo>
                    <a:pt x="3030359" y="73660"/>
                  </a:lnTo>
                  <a:lnTo>
                    <a:pt x="2890888" y="72389"/>
                  </a:lnTo>
                  <a:lnTo>
                    <a:pt x="3520503" y="72389"/>
                  </a:lnTo>
                  <a:lnTo>
                    <a:pt x="3240303" y="73660"/>
                  </a:lnTo>
                  <a:close/>
                </a:path>
                <a:path w="7289800" h="750570">
                  <a:moveTo>
                    <a:pt x="6746557" y="121920"/>
                  </a:moveTo>
                  <a:lnTo>
                    <a:pt x="6733684" y="116731"/>
                  </a:lnTo>
                  <a:lnTo>
                    <a:pt x="6745973" y="111760"/>
                  </a:lnTo>
                  <a:lnTo>
                    <a:pt x="6744023" y="114300"/>
                  </a:lnTo>
                  <a:lnTo>
                    <a:pt x="6742785" y="114300"/>
                  </a:lnTo>
                  <a:lnTo>
                    <a:pt x="6742074" y="116839"/>
                  </a:lnTo>
                  <a:lnTo>
                    <a:pt x="6744042" y="116839"/>
                  </a:lnTo>
                  <a:lnTo>
                    <a:pt x="6746557" y="121920"/>
                  </a:lnTo>
                  <a:close/>
                </a:path>
                <a:path w="7289800" h="750570">
                  <a:moveTo>
                    <a:pt x="6752920" y="121920"/>
                  </a:moveTo>
                  <a:lnTo>
                    <a:pt x="6746557" y="121920"/>
                  </a:lnTo>
                  <a:lnTo>
                    <a:pt x="6743271" y="115280"/>
                  </a:lnTo>
                  <a:lnTo>
                    <a:pt x="6745973" y="111760"/>
                  </a:lnTo>
                  <a:lnTo>
                    <a:pt x="6754126" y="111760"/>
                  </a:lnTo>
                  <a:lnTo>
                    <a:pt x="6754952" y="113029"/>
                  </a:lnTo>
                  <a:lnTo>
                    <a:pt x="6755269" y="115570"/>
                  </a:lnTo>
                  <a:lnTo>
                    <a:pt x="6755053" y="116839"/>
                  </a:lnTo>
                  <a:lnTo>
                    <a:pt x="6754342" y="119379"/>
                  </a:lnTo>
                  <a:lnTo>
                    <a:pt x="6753783" y="120650"/>
                  </a:lnTo>
                  <a:lnTo>
                    <a:pt x="6752920" y="121920"/>
                  </a:lnTo>
                  <a:close/>
                </a:path>
                <a:path w="7289800" h="750570">
                  <a:moveTo>
                    <a:pt x="6742074" y="116839"/>
                  </a:moveTo>
                  <a:lnTo>
                    <a:pt x="6742785" y="114300"/>
                  </a:lnTo>
                  <a:lnTo>
                    <a:pt x="6743271" y="115280"/>
                  </a:lnTo>
                  <a:lnTo>
                    <a:pt x="6742074" y="116839"/>
                  </a:lnTo>
                  <a:close/>
                </a:path>
                <a:path w="7289800" h="750570">
                  <a:moveTo>
                    <a:pt x="6743271" y="115280"/>
                  </a:moveTo>
                  <a:lnTo>
                    <a:pt x="6742785" y="114300"/>
                  </a:lnTo>
                  <a:lnTo>
                    <a:pt x="6744023" y="114300"/>
                  </a:lnTo>
                  <a:lnTo>
                    <a:pt x="6743271" y="115280"/>
                  </a:lnTo>
                  <a:close/>
                </a:path>
                <a:path w="7289800" h="750570">
                  <a:moveTo>
                    <a:pt x="6744042" y="116839"/>
                  </a:moveTo>
                  <a:lnTo>
                    <a:pt x="6742074" y="116839"/>
                  </a:lnTo>
                  <a:lnTo>
                    <a:pt x="6743271" y="115280"/>
                  </a:lnTo>
                  <a:lnTo>
                    <a:pt x="6744042" y="116839"/>
                  </a:lnTo>
                  <a:close/>
                </a:path>
                <a:path w="7289800" h="750570">
                  <a:moveTo>
                    <a:pt x="6743607" y="127000"/>
                  </a:moveTo>
                  <a:lnTo>
                    <a:pt x="6708305" y="127000"/>
                  </a:lnTo>
                  <a:lnTo>
                    <a:pt x="6733684" y="116731"/>
                  </a:lnTo>
                  <a:lnTo>
                    <a:pt x="6746557" y="121920"/>
                  </a:lnTo>
                  <a:lnTo>
                    <a:pt x="6752920" y="121920"/>
                  </a:lnTo>
                  <a:lnTo>
                    <a:pt x="6751789" y="123189"/>
                  </a:lnTo>
                  <a:lnTo>
                    <a:pt x="6750456" y="124460"/>
                  </a:lnTo>
                  <a:lnTo>
                    <a:pt x="6743607" y="127000"/>
                  </a:lnTo>
                  <a:close/>
                </a:path>
                <a:path w="7289800" h="750570">
                  <a:moveTo>
                    <a:pt x="1324025" y="582929"/>
                  </a:moveTo>
                  <a:lnTo>
                    <a:pt x="1324737" y="581660"/>
                  </a:lnTo>
                  <a:lnTo>
                    <a:pt x="1284147" y="581660"/>
                  </a:lnTo>
                  <a:lnTo>
                    <a:pt x="1321003" y="570229"/>
                  </a:lnTo>
                  <a:lnTo>
                    <a:pt x="1321727" y="570229"/>
                  </a:lnTo>
                  <a:lnTo>
                    <a:pt x="1371980" y="560070"/>
                  </a:lnTo>
                  <a:lnTo>
                    <a:pt x="1415516" y="553720"/>
                  </a:lnTo>
                  <a:lnTo>
                    <a:pt x="1466697" y="547370"/>
                  </a:lnTo>
                  <a:lnTo>
                    <a:pt x="1590700" y="533400"/>
                  </a:lnTo>
                  <a:lnTo>
                    <a:pt x="1701495" y="521970"/>
                  </a:lnTo>
                  <a:lnTo>
                    <a:pt x="1916734" y="502920"/>
                  </a:lnTo>
                  <a:lnTo>
                    <a:pt x="1964016" y="497839"/>
                  </a:lnTo>
                  <a:lnTo>
                    <a:pt x="2113597" y="486410"/>
                  </a:lnTo>
                  <a:lnTo>
                    <a:pt x="2165896" y="481329"/>
                  </a:lnTo>
                  <a:lnTo>
                    <a:pt x="2273947" y="473710"/>
                  </a:lnTo>
                  <a:lnTo>
                    <a:pt x="2329599" y="468629"/>
                  </a:lnTo>
                  <a:lnTo>
                    <a:pt x="2386291" y="464820"/>
                  </a:lnTo>
                  <a:lnTo>
                    <a:pt x="2443988" y="459739"/>
                  </a:lnTo>
                  <a:lnTo>
                    <a:pt x="2502636" y="455929"/>
                  </a:lnTo>
                  <a:lnTo>
                    <a:pt x="2562199" y="450850"/>
                  </a:lnTo>
                  <a:lnTo>
                    <a:pt x="2622638" y="447039"/>
                  </a:lnTo>
                  <a:lnTo>
                    <a:pt x="2683916" y="441960"/>
                  </a:lnTo>
                  <a:lnTo>
                    <a:pt x="2745981" y="438150"/>
                  </a:lnTo>
                  <a:lnTo>
                    <a:pt x="2808820" y="433070"/>
                  </a:lnTo>
                  <a:lnTo>
                    <a:pt x="4231970" y="334010"/>
                  </a:lnTo>
                  <a:lnTo>
                    <a:pt x="4846599" y="290829"/>
                  </a:lnTo>
                  <a:lnTo>
                    <a:pt x="5108854" y="273050"/>
                  </a:lnTo>
                  <a:lnTo>
                    <a:pt x="5172900" y="267970"/>
                  </a:lnTo>
                  <a:lnTo>
                    <a:pt x="5236273" y="264160"/>
                  </a:lnTo>
                  <a:lnTo>
                    <a:pt x="5298909" y="259079"/>
                  </a:lnTo>
                  <a:lnTo>
                    <a:pt x="5360771" y="254000"/>
                  </a:lnTo>
                  <a:lnTo>
                    <a:pt x="5421833" y="250189"/>
                  </a:lnTo>
                  <a:lnTo>
                    <a:pt x="5482043" y="245110"/>
                  </a:lnTo>
                  <a:lnTo>
                    <a:pt x="5541378" y="241300"/>
                  </a:lnTo>
                  <a:lnTo>
                    <a:pt x="5599772" y="236220"/>
                  </a:lnTo>
                  <a:lnTo>
                    <a:pt x="5657215" y="232410"/>
                  </a:lnTo>
                  <a:lnTo>
                    <a:pt x="5713641" y="227329"/>
                  </a:lnTo>
                  <a:lnTo>
                    <a:pt x="5769013" y="223520"/>
                  </a:lnTo>
                  <a:lnTo>
                    <a:pt x="5823305" y="219710"/>
                  </a:lnTo>
                  <a:lnTo>
                    <a:pt x="5876467" y="214629"/>
                  </a:lnTo>
                  <a:lnTo>
                    <a:pt x="5928461" y="210820"/>
                  </a:lnTo>
                  <a:lnTo>
                    <a:pt x="5979248" y="207010"/>
                  </a:lnTo>
                  <a:lnTo>
                    <a:pt x="6028778" y="201929"/>
                  </a:lnTo>
                  <a:lnTo>
                    <a:pt x="6077026" y="198120"/>
                  </a:lnTo>
                  <a:lnTo>
                    <a:pt x="6123952" y="194310"/>
                  </a:lnTo>
                  <a:lnTo>
                    <a:pt x="6169494" y="190500"/>
                  </a:lnTo>
                  <a:lnTo>
                    <a:pt x="6213640" y="185420"/>
                  </a:lnTo>
                  <a:lnTo>
                    <a:pt x="6256337" y="181610"/>
                  </a:lnTo>
                  <a:lnTo>
                    <a:pt x="6297536" y="177800"/>
                  </a:lnTo>
                  <a:lnTo>
                    <a:pt x="6337211" y="173989"/>
                  </a:lnTo>
                  <a:lnTo>
                    <a:pt x="6375311" y="170179"/>
                  </a:lnTo>
                  <a:lnTo>
                    <a:pt x="6446659" y="162560"/>
                  </a:lnTo>
                  <a:lnTo>
                    <a:pt x="6511226" y="156210"/>
                  </a:lnTo>
                  <a:lnTo>
                    <a:pt x="6568719" y="148589"/>
                  </a:lnTo>
                  <a:lnTo>
                    <a:pt x="6618782" y="142239"/>
                  </a:lnTo>
                  <a:lnTo>
                    <a:pt x="6661099" y="135889"/>
                  </a:lnTo>
                  <a:lnTo>
                    <a:pt x="6660870" y="135889"/>
                  </a:lnTo>
                  <a:lnTo>
                    <a:pt x="6709346" y="125729"/>
                  </a:lnTo>
                  <a:lnTo>
                    <a:pt x="6708305" y="127000"/>
                  </a:lnTo>
                  <a:lnTo>
                    <a:pt x="6743607" y="127000"/>
                  </a:lnTo>
                  <a:lnTo>
                    <a:pt x="6712788" y="138429"/>
                  </a:lnTo>
                  <a:lnTo>
                    <a:pt x="6711746" y="138429"/>
                  </a:lnTo>
                  <a:lnTo>
                    <a:pt x="6663029" y="148589"/>
                  </a:lnTo>
                  <a:lnTo>
                    <a:pt x="6620484" y="154939"/>
                  </a:lnTo>
                  <a:lnTo>
                    <a:pt x="6512648" y="168910"/>
                  </a:lnTo>
                  <a:lnTo>
                    <a:pt x="6257518" y="194310"/>
                  </a:lnTo>
                  <a:lnTo>
                    <a:pt x="6214795" y="198120"/>
                  </a:lnTo>
                  <a:lnTo>
                    <a:pt x="6170625" y="203200"/>
                  </a:lnTo>
                  <a:lnTo>
                    <a:pt x="5980303" y="218439"/>
                  </a:lnTo>
                  <a:lnTo>
                    <a:pt x="5929503" y="223520"/>
                  </a:lnTo>
                  <a:lnTo>
                    <a:pt x="5824308" y="231139"/>
                  </a:lnTo>
                  <a:lnTo>
                    <a:pt x="5770016" y="236220"/>
                  </a:lnTo>
                  <a:lnTo>
                    <a:pt x="5714619" y="240029"/>
                  </a:lnTo>
                  <a:lnTo>
                    <a:pt x="5658192" y="245110"/>
                  </a:lnTo>
                  <a:lnTo>
                    <a:pt x="5600750" y="248920"/>
                  </a:lnTo>
                  <a:lnTo>
                    <a:pt x="5542330" y="254000"/>
                  </a:lnTo>
                  <a:lnTo>
                    <a:pt x="5361711" y="266700"/>
                  </a:lnTo>
                  <a:lnTo>
                    <a:pt x="5237187" y="276860"/>
                  </a:lnTo>
                  <a:lnTo>
                    <a:pt x="5109768" y="285750"/>
                  </a:lnTo>
                  <a:lnTo>
                    <a:pt x="5045062" y="289560"/>
                  </a:lnTo>
                  <a:lnTo>
                    <a:pt x="4913884" y="299720"/>
                  </a:lnTo>
                  <a:lnTo>
                    <a:pt x="3067786" y="427989"/>
                  </a:lnTo>
                  <a:lnTo>
                    <a:pt x="2937484" y="436879"/>
                  </a:lnTo>
                  <a:lnTo>
                    <a:pt x="2873273" y="441960"/>
                  </a:lnTo>
                  <a:lnTo>
                    <a:pt x="2809735" y="445770"/>
                  </a:lnTo>
                  <a:lnTo>
                    <a:pt x="2684843" y="454660"/>
                  </a:lnTo>
                  <a:lnTo>
                    <a:pt x="2623566" y="459739"/>
                  </a:lnTo>
                  <a:lnTo>
                    <a:pt x="2563139" y="463550"/>
                  </a:lnTo>
                  <a:lnTo>
                    <a:pt x="2503589" y="468629"/>
                  </a:lnTo>
                  <a:lnTo>
                    <a:pt x="2444940" y="472439"/>
                  </a:lnTo>
                  <a:lnTo>
                    <a:pt x="2387269" y="477520"/>
                  </a:lnTo>
                  <a:lnTo>
                    <a:pt x="2330577" y="481329"/>
                  </a:lnTo>
                  <a:lnTo>
                    <a:pt x="2274938" y="486410"/>
                  </a:lnTo>
                  <a:lnTo>
                    <a:pt x="2166912" y="494029"/>
                  </a:lnTo>
                  <a:lnTo>
                    <a:pt x="2114626" y="499110"/>
                  </a:lnTo>
                  <a:lnTo>
                    <a:pt x="2063521" y="502920"/>
                  </a:lnTo>
                  <a:lnTo>
                    <a:pt x="1965096" y="510539"/>
                  </a:lnTo>
                  <a:lnTo>
                    <a:pt x="1917839" y="515620"/>
                  </a:lnTo>
                  <a:lnTo>
                    <a:pt x="1871929" y="519429"/>
                  </a:lnTo>
                  <a:lnTo>
                    <a:pt x="1827428" y="523239"/>
                  </a:lnTo>
                  <a:lnTo>
                    <a:pt x="1784362" y="527050"/>
                  </a:lnTo>
                  <a:lnTo>
                    <a:pt x="1742782" y="530860"/>
                  </a:lnTo>
                  <a:lnTo>
                    <a:pt x="1702714" y="534670"/>
                  </a:lnTo>
                  <a:lnTo>
                    <a:pt x="1664220" y="538479"/>
                  </a:lnTo>
                  <a:lnTo>
                    <a:pt x="1592033" y="546100"/>
                  </a:lnTo>
                  <a:lnTo>
                    <a:pt x="1526590" y="552450"/>
                  </a:lnTo>
                  <a:lnTo>
                    <a:pt x="1468196" y="560070"/>
                  </a:lnTo>
                  <a:lnTo>
                    <a:pt x="1417167" y="566420"/>
                  </a:lnTo>
                  <a:lnTo>
                    <a:pt x="1373847" y="572770"/>
                  </a:lnTo>
                  <a:lnTo>
                    <a:pt x="1374063" y="572770"/>
                  </a:lnTo>
                  <a:lnTo>
                    <a:pt x="1324025" y="582929"/>
                  </a:lnTo>
                  <a:close/>
                </a:path>
                <a:path w="7289800" h="750570">
                  <a:moveTo>
                    <a:pt x="1287627" y="598170"/>
                  </a:moveTo>
                  <a:lnTo>
                    <a:pt x="1276311" y="598170"/>
                  </a:lnTo>
                  <a:lnTo>
                    <a:pt x="1281506" y="589279"/>
                  </a:lnTo>
                  <a:lnTo>
                    <a:pt x="1275422" y="589279"/>
                  </a:lnTo>
                  <a:lnTo>
                    <a:pt x="1276464" y="588010"/>
                  </a:lnTo>
                  <a:lnTo>
                    <a:pt x="1281379" y="582929"/>
                  </a:lnTo>
                  <a:lnTo>
                    <a:pt x="1282649" y="581660"/>
                  </a:lnTo>
                  <a:lnTo>
                    <a:pt x="1324737" y="581660"/>
                  </a:lnTo>
                  <a:lnTo>
                    <a:pt x="1300158" y="589279"/>
                  </a:lnTo>
                  <a:lnTo>
                    <a:pt x="1281506" y="589279"/>
                  </a:lnTo>
                  <a:lnTo>
                    <a:pt x="1275285" y="589875"/>
                  </a:lnTo>
                  <a:lnTo>
                    <a:pt x="1298237" y="589875"/>
                  </a:lnTo>
                  <a:lnTo>
                    <a:pt x="1296061" y="590550"/>
                  </a:lnTo>
                  <a:lnTo>
                    <a:pt x="1286941" y="590550"/>
                  </a:lnTo>
                  <a:lnTo>
                    <a:pt x="1285722" y="596900"/>
                  </a:lnTo>
                  <a:lnTo>
                    <a:pt x="1288351" y="596900"/>
                  </a:lnTo>
                  <a:lnTo>
                    <a:pt x="1287627" y="598170"/>
                  </a:lnTo>
                  <a:close/>
                </a:path>
                <a:path w="7289800" h="750570">
                  <a:moveTo>
                    <a:pt x="1276311" y="598170"/>
                  </a:moveTo>
                  <a:lnTo>
                    <a:pt x="1275245" y="595629"/>
                  </a:lnTo>
                  <a:lnTo>
                    <a:pt x="1274787" y="593089"/>
                  </a:lnTo>
                  <a:lnTo>
                    <a:pt x="1274838" y="591820"/>
                  </a:lnTo>
                  <a:lnTo>
                    <a:pt x="1275285" y="589875"/>
                  </a:lnTo>
                  <a:lnTo>
                    <a:pt x="1281506" y="589279"/>
                  </a:lnTo>
                  <a:lnTo>
                    <a:pt x="1276311" y="598170"/>
                  </a:lnTo>
                  <a:close/>
                </a:path>
                <a:path w="7289800" h="750570">
                  <a:moveTo>
                    <a:pt x="669302" y="749300"/>
                  </a:moveTo>
                  <a:lnTo>
                    <a:pt x="184632" y="749300"/>
                  </a:lnTo>
                  <a:lnTo>
                    <a:pt x="134670" y="748029"/>
                  </a:lnTo>
                  <a:lnTo>
                    <a:pt x="88011" y="745489"/>
                  </a:lnTo>
                  <a:lnTo>
                    <a:pt x="87363" y="745489"/>
                  </a:lnTo>
                  <a:lnTo>
                    <a:pt x="45605" y="739139"/>
                  </a:lnTo>
                  <a:lnTo>
                    <a:pt x="43878" y="739139"/>
                  </a:lnTo>
                  <a:lnTo>
                    <a:pt x="42367" y="737869"/>
                  </a:lnTo>
                  <a:lnTo>
                    <a:pt x="41186" y="736600"/>
                  </a:lnTo>
                  <a:lnTo>
                    <a:pt x="40690" y="735329"/>
                  </a:lnTo>
                  <a:lnTo>
                    <a:pt x="39903" y="734060"/>
                  </a:lnTo>
                  <a:lnTo>
                    <a:pt x="74714" y="716279"/>
                  </a:lnTo>
                  <a:lnTo>
                    <a:pt x="75628" y="716279"/>
                  </a:lnTo>
                  <a:lnTo>
                    <a:pt x="114731" y="709929"/>
                  </a:lnTo>
                  <a:lnTo>
                    <a:pt x="156972" y="704850"/>
                  </a:lnTo>
                  <a:lnTo>
                    <a:pt x="194932" y="699770"/>
                  </a:lnTo>
                  <a:lnTo>
                    <a:pt x="238175" y="694689"/>
                  </a:lnTo>
                  <a:lnTo>
                    <a:pt x="340233" y="684529"/>
                  </a:lnTo>
                  <a:lnTo>
                    <a:pt x="378790" y="679450"/>
                  </a:lnTo>
                  <a:lnTo>
                    <a:pt x="462534" y="671829"/>
                  </a:lnTo>
                  <a:lnTo>
                    <a:pt x="507682" y="666750"/>
                  </a:lnTo>
                  <a:lnTo>
                    <a:pt x="1275285" y="589875"/>
                  </a:lnTo>
                  <a:lnTo>
                    <a:pt x="1274838" y="591820"/>
                  </a:lnTo>
                  <a:lnTo>
                    <a:pt x="1274787" y="593089"/>
                  </a:lnTo>
                  <a:lnTo>
                    <a:pt x="1275245" y="595629"/>
                  </a:lnTo>
                  <a:lnTo>
                    <a:pt x="1276311" y="598170"/>
                  </a:lnTo>
                  <a:lnTo>
                    <a:pt x="1287627" y="598170"/>
                  </a:lnTo>
                  <a:lnTo>
                    <a:pt x="1286370" y="599439"/>
                  </a:lnTo>
                  <a:lnTo>
                    <a:pt x="1284706" y="600710"/>
                  </a:lnTo>
                  <a:lnTo>
                    <a:pt x="1282801" y="601979"/>
                  </a:lnTo>
                  <a:lnTo>
                    <a:pt x="508965" y="679450"/>
                  </a:lnTo>
                  <a:lnTo>
                    <a:pt x="463829" y="684529"/>
                  </a:lnTo>
                  <a:lnTo>
                    <a:pt x="420865" y="688339"/>
                  </a:lnTo>
                  <a:lnTo>
                    <a:pt x="341579" y="695960"/>
                  </a:lnTo>
                  <a:lnTo>
                    <a:pt x="287997" y="702310"/>
                  </a:lnTo>
                  <a:lnTo>
                    <a:pt x="239572" y="707389"/>
                  </a:lnTo>
                  <a:lnTo>
                    <a:pt x="196380" y="712470"/>
                  </a:lnTo>
                  <a:lnTo>
                    <a:pt x="158496" y="717550"/>
                  </a:lnTo>
                  <a:lnTo>
                    <a:pt x="116395" y="722629"/>
                  </a:lnTo>
                  <a:lnTo>
                    <a:pt x="116560" y="722629"/>
                  </a:lnTo>
                  <a:lnTo>
                    <a:pt x="93190" y="726439"/>
                  </a:lnTo>
                  <a:lnTo>
                    <a:pt x="47459" y="726439"/>
                  </a:lnTo>
                  <a:lnTo>
                    <a:pt x="51142" y="729605"/>
                  </a:lnTo>
                  <a:lnTo>
                    <a:pt x="47942" y="737870"/>
                  </a:lnTo>
                  <a:lnTo>
                    <a:pt x="1870729" y="737870"/>
                  </a:lnTo>
                  <a:lnTo>
                    <a:pt x="731672" y="748029"/>
                  </a:lnTo>
                  <a:lnTo>
                    <a:pt x="669302" y="749300"/>
                  </a:lnTo>
                  <a:close/>
                </a:path>
                <a:path w="7289800" h="750570">
                  <a:moveTo>
                    <a:pt x="1285722" y="596900"/>
                  </a:moveTo>
                  <a:lnTo>
                    <a:pt x="1286941" y="590550"/>
                  </a:lnTo>
                  <a:lnTo>
                    <a:pt x="1287995" y="593089"/>
                  </a:lnTo>
                  <a:lnTo>
                    <a:pt x="1288394" y="594138"/>
                  </a:lnTo>
                  <a:lnTo>
                    <a:pt x="1285722" y="596900"/>
                  </a:lnTo>
                  <a:close/>
                </a:path>
                <a:path w="7289800" h="750570">
                  <a:moveTo>
                    <a:pt x="1287975" y="593041"/>
                  </a:moveTo>
                  <a:lnTo>
                    <a:pt x="1286941" y="590550"/>
                  </a:lnTo>
                  <a:lnTo>
                    <a:pt x="1296061" y="590550"/>
                  </a:lnTo>
                  <a:lnTo>
                    <a:pt x="1291965" y="591820"/>
                  </a:lnTo>
                  <a:lnTo>
                    <a:pt x="1290637" y="591820"/>
                  </a:lnTo>
                  <a:lnTo>
                    <a:pt x="1287975" y="593041"/>
                  </a:lnTo>
                  <a:close/>
                </a:path>
                <a:path w="7289800" h="750570">
                  <a:moveTo>
                    <a:pt x="1287981" y="593055"/>
                  </a:moveTo>
                  <a:lnTo>
                    <a:pt x="1290637" y="591820"/>
                  </a:lnTo>
                  <a:lnTo>
                    <a:pt x="1290068" y="592408"/>
                  </a:lnTo>
                  <a:lnTo>
                    <a:pt x="1287981" y="593055"/>
                  </a:lnTo>
                  <a:close/>
                </a:path>
                <a:path w="7289800" h="750570">
                  <a:moveTo>
                    <a:pt x="1290068" y="592408"/>
                  </a:moveTo>
                  <a:lnTo>
                    <a:pt x="1290637" y="591820"/>
                  </a:lnTo>
                  <a:lnTo>
                    <a:pt x="1291965" y="591820"/>
                  </a:lnTo>
                  <a:lnTo>
                    <a:pt x="1290068" y="592408"/>
                  </a:lnTo>
                  <a:close/>
                </a:path>
                <a:path w="7289800" h="750570">
                  <a:moveTo>
                    <a:pt x="1288394" y="594138"/>
                  </a:moveTo>
                  <a:lnTo>
                    <a:pt x="1287995" y="593089"/>
                  </a:lnTo>
                  <a:lnTo>
                    <a:pt x="1290068" y="592408"/>
                  </a:lnTo>
                  <a:lnTo>
                    <a:pt x="1288394" y="594138"/>
                  </a:lnTo>
                  <a:close/>
                </a:path>
                <a:path w="7289800" h="750570">
                  <a:moveTo>
                    <a:pt x="1287995" y="593089"/>
                  </a:moveTo>
                  <a:close/>
                </a:path>
                <a:path w="7289800" h="750570">
                  <a:moveTo>
                    <a:pt x="1288351" y="596900"/>
                  </a:moveTo>
                  <a:lnTo>
                    <a:pt x="1285722" y="596900"/>
                  </a:lnTo>
                  <a:lnTo>
                    <a:pt x="1288394" y="594138"/>
                  </a:lnTo>
                  <a:lnTo>
                    <a:pt x="1288351" y="596900"/>
                  </a:lnTo>
                  <a:close/>
                </a:path>
                <a:path w="7289800" h="750570">
                  <a:moveTo>
                    <a:pt x="2059559" y="736600"/>
                  </a:moveTo>
                  <a:lnTo>
                    <a:pt x="669213" y="736600"/>
                  </a:lnTo>
                  <a:lnTo>
                    <a:pt x="731583" y="735329"/>
                  </a:lnTo>
                  <a:lnTo>
                    <a:pt x="797090" y="735329"/>
                  </a:lnTo>
                  <a:lnTo>
                    <a:pt x="865797" y="734060"/>
                  </a:lnTo>
                  <a:lnTo>
                    <a:pt x="3609657" y="711200"/>
                  </a:lnTo>
                  <a:lnTo>
                    <a:pt x="4889068" y="704850"/>
                  </a:lnTo>
                  <a:lnTo>
                    <a:pt x="5267642" y="703579"/>
                  </a:lnTo>
                  <a:lnTo>
                    <a:pt x="5662333" y="702310"/>
                  </a:lnTo>
                  <a:lnTo>
                    <a:pt x="6073343" y="702310"/>
                  </a:lnTo>
                  <a:lnTo>
                    <a:pt x="6178664" y="701039"/>
                  </a:lnTo>
                  <a:lnTo>
                    <a:pt x="7289292" y="701039"/>
                  </a:lnTo>
                  <a:lnTo>
                    <a:pt x="7289292" y="713739"/>
                  </a:lnTo>
                  <a:lnTo>
                    <a:pt x="6178677" y="713739"/>
                  </a:lnTo>
                  <a:lnTo>
                    <a:pt x="6073368" y="715010"/>
                  </a:lnTo>
                  <a:lnTo>
                    <a:pt x="5662371" y="715010"/>
                  </a:lnTo>
                  <a:lnTo>
                    <a:pt x="5267680" y="716279"/>
                  </a:lnTo>
                  <a:lnTo>
                    <a:pt x="4889119" y="717550"/>
                  </a:lnTo>
                  <a:lnTo>
                    <a:pt x="3848201" y="722629"/>
                  </a:lnTo>
                  <a:lnTo>
                    <a:pt x="2417584" y="732789"/>
                  </a:lnTo>
                  <a:lnTo>
                    <a:pt x="2059559" y="736600"/>
                  </a:lnTo>
                  <a:close/>
                </a:path>
                <a:path w="7289800" h="750570">
                  <a:moveTo>
                    <a:pt x="51142" y="729605"/>
                  </a:moveTo>
                  <a:lnTo>
                    <a:pt x="47459" y="726439"/>
                  </a:lnTo>
                  <a:lnTo>
                    <a:pt x="64157" y="728979"/>
                  </a:lnTo>
                  <a:lnTo>
                    <a:pt x="51384" y="728979"/>
                  </a:lnTo>
                  <a:lnTo>
                    <a:pt x="51142" y="729605"/>
                  </a:lnTo>
                  <a:close/>
                </a:path>
                <a:path w="7289800" h="750570">
                  <a:moveTo>
                    <a:pt x="73589" y="730414"/>
                  </a:moveTo>
                  <a:lnTo>
                    <a:pt x="47459" y="726439"/>
                  </a:lnTo>
                  <a:lnTo>
                    <a:pt x="93190" y="726439"/>
                  </a:lnTo>
                  <a:lnTo>
                    <a:pt x="77609" y="728979"/>
                  </a:lnTo>
                  <a:lnTo>
                    <a:pt x="78524" y="728979"/>
                  </a:lnTo>
                  <a:lnTo>
                    <a:pt x="73589" y="730414"/>
                  </a:lnTo>
                  <a:close/>
                </a:path>
                <a:path w="7289800" h="750570">
                  <a:moveTo>
                    <a:pt x="51892" y="730250"/>
                  </a:moveTo>
                  <a:lnTo>
                    <a:pt x="51142" y="729605"/>
                  </a:lnTo>
                  <a:lnTo>
                    <a:pt x="51384" y="728979"/>
                  </a:lnTo>
                  <a:lnTo>
                    <a:pt x="51892" y="730250"/>
                  </a:lnTo>
                  <a:close/>
                </a:path>
                <a:path w="7289800" h="750570">
                  <a:moveTo>
                    <a:pt x="72506" y="730250"/>
                  </a:moveTo>
                  <a:lnTo>
                    <a:pt x="51892" y="730250"/>
                  </a:lnTo>
                  <a:lnTo>
                    <a:pt x="51384" y="728979"/>
                  </a:lnTo>
                  <a:lnTo>
                    <a:pt x="64157" y="728979"/>
                  </a:lnTo>
                  <a:lnTo>
                    <a:pt x="72506" y="730250"/>
                  </a:lnTo>
                  <a:close/>
                </a:path>
                <a:path w="7289800" h="750570">
                  <a:moveTo>
                    <a:pt x="47942" y="737870"/>
                  </a:moveTo>
                  <a:lnTo>
                    <a:pt x="51142" y="729605"/>
                  </a:lnTo>
                  <a:lnTo>
                    <a:pt x="51892" y="730250"/>
                  </a:lnTo>
                  <a:lnTo>
                    <a:pt x="72506" y="730250"/>
                  </a:lnTo>
                  <a:lnTo>
                    <a:pt x="73589" y="730414"/>
                  </a:lnTo>
                  <a:lnTo>
                    <a:pt x="47942" y="737870"/>
                  </a:lnTo>
                  <a:close/>
                </a:path>
                <a:path w="7289800" h="750570">
                  <a:moveTo>
                    <a:pt x="381609" y="737870"/>
                  </a:moveTo>
                  <a:lnTo>
                    <a:pt x="47942" y="737870"/>
                  </a:lnTo>
                  <a:lnTo>
                    <a:pt x="73589" y="730414"/>
                  </a:lnTo>
                  <a:lnTo>
                    <a:pt x="89204" y="732789"/>
                  </a:lnTo>
                  <a:lnTo>
                    <a:pt x="88557" y="732789"/>
                  </a:lnTo>
                  <a:lnTo>
                    <a:pt x="135089" y="735329"/>
                  </a:lnTo>
                  <a:lnTo>
                    <a:pt x="184861" y="736600"/>
                  </a:lnTo>
                  <a:lnTo>
                    <a:pt x="339191" y="736600"/>
                  </a:lnTo>
                  <a:lnTo>
                    <a:pt x="381617" y="737869"/>
                  </a:lnTo>
                  <a:close/>
                </a:path>
                <a:path w="7289800" h="750570">
                  <a:moveTo>
                    <a:pt x="1870729" y="737870"/>
                  </a:moveTo>
                  <a:lnTo>
                    <a:pt x="381617" y="737869"/>
                  </a:lnTo>
                  <a:lnTo>
                    <a:pt x="450888" y="736600"/>
                  </a:lnTo>
                  <a:lnTo>
                    <a:pt x="2059571" y="736600"/>
                  </a:lnTo>
                  <a:lnTo>
                    <a:pt x="1870729" y="737870"/>
                  </a:lnTo>
                  <a:close/>
                </a:path>
                <a:path w="7289800" h="750570">
                  <a:moveTo>
                    <a:pt x="381622" y="750570"/>
                  </a:moveTo>
                  <a:lnTo>
                    <a:pt x="339178" y="749300"/>
                  </a:lnTo>
                  <a:lnTo>
                    <a:pt x="450913" y="749300"/>
                  </a:lnTo>
                  <a:lnTo>
                    <a:pt x="381622" y="750570"/>
                  </a:lnTo>
                  <a:close/>
                </a:path>
              </a:pathLst>
            </a:custGeom>
            <a:solidFill>
              <a:srgbClr val="000000"/>
            </a:solidFill>
          </p:spPr>
          <p:txBody>
            <a:bodyPr wrap="square" lIns="0" tIns="0" rIns="0" bIns="0" rtlCol="0"/>
            <a:lstStyle/>
            <a:p>
              <a:endParaRPr/>
            </a:p>
          </p:txBody>
        </p:sp>
        <p:sp>
          <p:nvSpPr>
            <p:cNvPr id="21" name="object 21"/>
            <p:cNvSpPr/>
            <p:nvPr/>
          </p:nvSpPr>
          <p:spPr>
            <a:xfrm>
              <a:off x="5906351" y="1404492"/>
              <a:ext cx="3036570" cy="254000"/>
            </a:xfrm>
            <a:custGeom>
              <a:avLst/>
              <a:gdLst/>
              <a:ahLst/>
              <a:cxnLst/>
              <a:rect l="l" t="t" r="r" b="b"/>
              <a:pathLst>
                <a:path w="3036570" h="254000">
                  <a:moveTo>
                    <a:pt x="3036011" y="253911"/>
                  </a:moveTo>
                  <a:lnTo>
                    <a:pt x="0" y="253911"/>
                  </a:lnTo>
                  <a:lnTo>
                    <a:pt x="0" y="0"/>
                  </a:lnTo>
                  <a:lnTo>
                    <a:pt x="3036011" y="0"/>
                  </a:lnTo>
                  <a:lnTo>
                    <a:pt x="3036011" y="253911"/>
                  </a:lnTo>
                  <a:close/>
                </a:path>
              </a:pathLst>
            </a:custGeom>
            <a:solidFill>
              <a:srgbClr val="FFFFFF"/>
            </a:solidFill>
          </p:spPr>
          <p:txBody>
            <a:bodyPr wrap="square" lIns="0" tIns="0" rIns="0" bIns="0" rtlCol="0"/>
            <a:lstStyle/>
            <a:p>
              <a:endParaRPr/>
            </a:p>
          </p:txBody>
        </p:sp>
      </p:grpSp>
      <p:sp>
        <p:nvSpPr>
          <p:cNvPr id="22" name="object 22"/>
          <p:cNvSpPr txBox="1">
            <a:spLocks noGrp="1"/>
          </p:cNvSpPr>
          <p:nvPr>
            <p:ph type="title"/>
          </p:nvPr>
        </p:nvSpPr>
        <p:spPr>
          <a:xfrm>
            <a:off x="528866" y="175005"/>
            <a:ext cx="7952105" cy="514350"/>
          </a:xfrm>
          <a:prstGeom prst="rect">
            <a:avLst/>
          </a:prstGeom>
        </p:spPr>
        <p:txBody>
          <a:bodyPr vert="horz" wrap="square" lIns="0" tIns="13335" rIns="0" bIns="0" rtlCol="0">
            <a:spAutoFit/>
          </a:bodyPr>
          <a:lstStyle/>
          <a:p>
            <a:pPr marL="12700">
              <a:lnSpc>
                <a:spcPct val="100000"/>
              </a:lnSpc>
              <a:spcBef>
                <a:spcPts val="105"/>
              </a:spcBef>
            </a:pPr>
            <a:r>
              <a:rPr spc="-10" dirty="0">
                <a:solidFill>
                  <a:srgbClr val="2E5496"/>
                </a:solidFill>
              </a:rPr>
              <a:t>Penulisan</a:t>
            </a:r>
            <a:r>
              <a:rPr spc="-35" dirty="0">
                <a:solidFill>
                  <a:srgbClr val="2E5496"/>
                </a:solidFill>
              </a:rPr>
              <a:t> </a:t>
            </a:r>
            <a:r>
              <a:rPr spc="-10" dirty="0">
                <a:solidFill>
                  <a:srgbClr val="2E5496"/>
                </a:solidFill>
              </a:rPr>
              <a:t>Rencana</a:t>
            </a:r>
            <a:r>
              <a:rPr spc="-145" dirty="0">
                <a:solidFill>
                  <a:srgbClr val="2E5496"/>
                </a:solidFill>
              </a:rPr>
              <a:t> </a:t>
            </a:r>
            <a:r>
              <a:rPr spc="-10" dirty="0">
                <a:solidFill>
                  <a:srgbClr val="2E5496"/>
                </a:solidFill>
              </a:rPr>
              <a:t>Asuhan</a:t>
            </a:r>
            <a:r>
              <a:rPr spc="-35" dirty="0">
                <a:solidFill>
                  <a:srgbClr val="2E5496"/>
                </a:solidFill>
              </a:rPr>
              <a:t> </a:t>
            </a:r>
            <a:r>
              <a:rPr spc="-10" dirty="0">
                <a:solidFill>
                  <a:srgbClr val="2E5496"/>
                </a:solidFill>
              </a:rPr>
              <a:t>Keperawatan</a:t>
            </a:r>
          </a:p>
        </p:txBody>
      </p:sp>
    </p:spTree>
    <p:extLst>
      <p:ext uri="{BB962C8B-B14F-4D97-AF65-F5344CB8AC3E}">
        <p14:creationId xmlns:p14="http://schemas.microsoft.com/office/powerpoint/2010/main" val="604510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990088" y="137160"/>
            <a:ext cx="9022080" cy="6672580"/>
            <a:chOff x="2990088" y="137160"/>
            <a:chExt cx="9022080" cy="6672580"/>
          </a:xfrm>
        </p:grpSpPr>
        <p:pic>
          <p:nvPicPr>
            <p:cNvPr id="3" name="object 3"/>
            <p:cNvPicPr/>
            <p:nvPr/>
          </p:nvPicPr>
          <p:blipFill>
            <a:blip r:embed="rId2" cstate="print"/>
            <a:stretch>
              <a:fillRect/>
            </a:stretch>
          </p:blipFill>
          <p:spPr>
            <a:xfrm>
              <a:off x="2990088" y="137160"/>
              <a:ext cx="9022080" cy="6672071"/>
            </a:xfrm>
            <a:prstGeom prst="rect">
              <a:avLst/>
            </a:prstGeom>
          </p:spPr>
        </p:pic>
        <p:pic>
          <p:nvPicPr>
            <p:cNvPr id="4" name="object 4"/>
            <p:cNvPicPr/>
            <p:nvPr/>
          </p:nvPicPr>
          <p:blipFill>
            <a:blip r:embed="rId3" cstate="print"/>
            <a:stretch>
              <a:fillRect/>
            </a:stretch>
          </p:blipFill>
          <p:spPr>
            <a:xfrm>
              <a:off x="3043428" y="188976"/>
              <a:ext cx="8865108" cy="6513576"/>
            </a:xfrm>
            <a:prstGeom prst="rect">
              <a:avLst/>
            </a:prstGeom>
          </p:spPr>
        </p:pic>
        <p:sp>
          <p:nvSpPr>
            <p:cNvPr id="5" name="object 5"/>
            <p:cNvSpPr/>
            <p:nvPr/>
          </p:nvSpPr>
          <p:spPr>
            <a:xfrm>
              <a:off x="3004870" y="150964"/>
              <a:ext cx="8941435" cy="6590030"/>
            </a:xfrm>
            <a:custGeom>
              <a:avLst/>
              <a:gdLst/>
              <a:ahLst/>
              <a:cxnLst/>
              <a:rect l="l" t="t" r="r" b="b"/>
              <a:pathLst>
                <a:path w="8941435" h="6590030">
                  <a:moveTo>
                    <a:pt x="8922016" y="6589953"/>
                  </a:moveTo>
                  <a:lnTo>
                    <a:pt x="19050" y="6589953"/>
                  </a:lnTo>
                  <a:lnTo>
                    <a:pt x="15735" y="6589661"/>
                  </a:lnTo>
                  <a:lnTo>
                    <a:pt x="0" y="6570903"/>
                  </a:lnTo>
                  <a:lnTo>
                    <a:pt x="0" y="19050"/>
                  </a:lnTo>
                  <a:lnTo>
                    <a:pt x="19050" y="0"/>
                  </a:lnTo>
                  <a:lnTo>
                    <a:pt x="8922016" y="0"/>
                  </a:lnTo>
                  <a:lnTo>
                    <a:pt x="8941066" y="19050"/>
                  </a:lnTo>
                  <a:lnTo>
                    <a:pt x="38100" y="19050"/>
                  </a:lnTo>
                  <a:lnTo>
                    <a:pt x="19050" y="38100"/>
                  </a:lnTo>
                  <a:lnTo>
                    <a:pt x="38100" y="38100"/>
                  </a:lnTo>
                  <a:lnTo>
                    <a:pt x="38100" y="6551853"/>
                  </a:lnTo>
                  <a:lnTo>
                    <a:pt x="19050" y="6551853"/>
                  </a:lnTo>
                  <a:lnTo>
                    <a:pt x="38100" y="6570903"/>
                  </a:lnTo>
                  <a:lnTo>
                    <a:pt x="8941066" y="6570903"/>
                  </a:lnTo>
                  <a:lnTo>
                    <a:pt x="8940787" y="6574205"/>
                  </a:lnTo>
                  <a:lnTo>
                    <a:pt x="8925331" y="6589661"/>
                  </a:lnTo>
                  <a:lnTo>
                    <a:pt x="8922016" y="6589953"/>
                  </a:lnTo>
                  <a:close/>
                </a:path>
                <a:path w="8941435" h="6590030">
                  <a:moveTo>
                    <a:pt x="38100" y="38100"/>
                  </a:moveTo>
                  <a:lnTo>
                    <a:pt x="19050" y="38100"/>
                  </a:lnTo>
                  <a:lnTo>
                    <a:pt x="38100" y="19050"/>
                  </a:lnTo>
                  <a:lnTo>
                    <a:pt x="38100" y="38100"/>
                  </a:lnTo>
                  <a:close/>
                </a:path>
                <a:path w="8941435" h="6590030">
                  <a:moveTo>
                    <a:pt x="8902966" y="38100"/>
                  </a:moveTo>
                  <a:lnTo>
                    <a:pt x="38100" y="38100"/>
                  </a:lnTo>
                  <a:lnTo>
                    <a:pt x="38100" y="19050"/>
                  </a:lnTo>
                  <a:lnTo>
                    <a:pt x="8902966" y="19050"/>
                  </a:lnTo>
                  <a:lnTo>
                    <a:pt x="8902966" y="38100"/>
                  </a:lnTo>
                  <a:close/>
                </a:path>
                <a:path w="8941435" h="6590030">
                  <a:moveTo>
                    <a:pt x="8902966" y="6570903"/>
                  </a:moveTo>
                  <a:lnTo>
                    <a:pt x="8902966" y="19050"/>
                  </a:lnTo>
                  <a:lnTo>
                    <a:pt x="8922016" y="38100"/>
                  </a:lnTo>
                  <a:lnTo>
                    <a:pt x="8941066" y="38100"/>
                  </a:lnTo>
                  <a:lnTo>
                    <a:pt x="8941066" y="6551853"/>
                  </a:lnTo>
                  <a:lnTo>
                    <a:pt x="8922016" y="6551853"/>
                  </a:lnTo>
                  <a:lnTo>
                    <a:pt x="8902966" y="6570903"/>
                  </a:lnTo>
                  <a:close/>
                </a:path>
                <a:path w="8941435" h="6590030">
                  <a:moveTo>
                    <a:pt x="8941066" y="38100"/>
                  </a:moveTo>
                  <a:lnTo>
                    <a:pt x="8922016" y="38100"/>
                  </a:lnTo>
                  <a:lnTo>
                    <a:pt x="8902966" y="19050"/>
                  </a:lnTo>
                  <a:lnTo>
                    <a:pt x="8941066" y="19050"/>
                  </a:lnTo>
                  <a:lnTo>
                    <a:pt x="8941066" y="38100"/>
                  </a:lnTo>
                  <a:close/>
                </a:path>
                <a:path w="8941435" h="6590030">
                  <a:moveTo>
                    <a:pt x="38100" y="6570903"/>
                  </a:moveTo>
                  <a:lnTo>
                    <a:pt x="19050" y="6551853"/>
                  </a:lnTo>
                  <a:lnTo>
                    <a:pt x="38100" y="6551853"/>
                  </a:lnTo>
                  <a:lnTo>
                    <a:pt x="38100" y="6570903"/>
                  </a:lnTo>
                  <a:close/>
                </a:path>
                <a:path w="8941435" h="6590030">
                  <a:moveTo>
                    <a:pt x="8902966" y="6570903"/>
                  </a:moveTo>
                  <a:lnTo>
                    <a:pt x="38100" y="6570903"/>
                  </a:lnTo>
                  <a:lnTo>
                    <a:pt x="38100" y="6551853"/>
                  </a:lnTo>
                  <a:lnTo>
                    <a:pt x="8902966" y="6551853"/>
                  </a:lnTo>
                  <a:lnTo>
                    <a:pt x="8902966" y="6570903"/>
                  </a:lnTo>
                  <a:close/>
                </a:path>
                <a:path w="8941435" h="6590030">
                  <a:moveTo>
                    <a:pt x="8941066" y="6570903"/>
                  </a:moveTo>
                  <a:lnTo>
                    <a:pt x="8902966" y="6570903"/>
                  </a:lnTo>
                  <a:lnTo>
                    <a:pt x="8922016" y="6551853"/>
                  </a:lnTo>
                  <a:lnTo>
                    <a:pt x="8941066" y="6551853"/>
                  </a:lnTo>
                  <a:lnTo>
                    <a:pt x="8941066" y="6570903"/>
                  </a:lnTo>
                  <a:close/>
                </a:path>
              </a:pathLst>
            </a:custGeom>
            <a:solidFill>
              <a:srgbClr val="000000"/>
            </a:solidFill>
          </p:spPr>
          <p:txBody>
            <a:bodyPr wrap="square" lIns="0" tIns="0" rIns="0" bIns="0" rtlCol="0"/>
            <a:lstStyle/>
            <a:p>
              <a:endParaRPr/>
            </a:p>
          </p:txBody>
        </p:sp>
        <p:sp>
          <p:nvSpPr>
            <p:cNvPr id="6" name="object 6"/>
            <p:cNvSpPr/>
            <p:nvPr/>
          </p:nvSpPr>
          <p:spPr>
            <a:xfrm>
              <a:off x="3191776" y="327799"/>
              <a:ext cx="2047875" cy="586740"/>
            </a:xfrm>
            <a:custGeom>
              <a:avLst/>
              <a:gdLst/>
              <a:ahLst/>
              <a:cxnLst/>
              <a:rect l="l" t="t" r="r" b="b"/>
              <a:pathLst>
                <a:path w="2047875" h="586740">
                  <a:moveTo>
                    <a:pt x="1949716" y="586600"/>
                  </a:moveTo>
                  <a:lnTo>
                    <a:pt x="97764" y="586600"/>
                  </a:lnTo>
                  <a:lnTo>
                    <a:pt x="59702" y="578916"/>
                  </a:lnTo>
                  <a:lnTo>
                    <a:pt x="28625" y="557961"/>
                  </a:lnTo>
                  <a:lnTo>
                    <a:pt x="7683" y="526884"/>
                  </a:lnTo>
                  <a:lnTo>
                    <a:pt x="0" y="488835"/>
                  </a:lnTo>
                  <a:lnTo>
                    <a:pt x="0" y="97777"/>
                  </a:lnTo>
                  <a:lnTo>
                    <a:pt x="7683" y="59715"/>
                  </a:lnTo>
                  <a:lnTo>
                    <a:pt x="28625" y="28638"/>
                  </a:lnTo>
                  <a:lnTo>
                    <a:pt x="59702" y="7683"/>
                  </a:lnTo>
                  <a:lnTo>
                    <a:pt x="97764" y="0"/>
                  </a:lnTo>
                  <a:lnTo>
                    <a:pt x="1949716" y="0"/>
                  </a:lnTo>
                  <a:lnTo>
                    <a:pt x="1987778" y="7683"/>
                  </a:lnTo>
                  <a:lnTo>
                    <a:pt x="2018855" y="28638"/>
                  </a:lnTo>
                  <a:lnTo>
                    <a:pt x="2039797" y="59715"/>
                  </a:lnTo>
                  <a:lnTo>
                    <a:pt x="2047481" y="97777"/>
                  </a:lnTo>
                  <a:lnTo>
                    <a:pt x="2047481" y="488835"/>
                  </a:lnTo>
                  <a:lnTo>
                    <a:pt x="2039797" y="526884"/>
                  </a:lnTo>
                  <a:lnTo>
                    <a:pt x="2018855" y="557961"/>
                  </a:lnTo>
                  <a:lnTo>
                    <a:pt x="1987778" y="578916"/>
                  </a:lnTo>
                  <a:lnTo>
                    <a:pt x="1949716" y="586600"/>
                  </a:lnTo>
                  <a:close/>
                </a:path>
              </a:pathLst>
            </a:custGeom>
            <a:solidFill>
              <a:srgbClr val="A6A6A6"/>
            </a:solidFill>
          </p:spPr>
          <p:txBody>
            <a:bodyPr wrap="square" lIns="0" tIns="0" rIns="0" bIns="0" rtlCol="0"/>
            <a:lstStyle/>
            <a:p>
              <a:endParaRPr/>
            </a:p>
          </p:txBody>
        </p:sp>
      </p:grpSp>
      <p:sp>
        <p:nvSpPr>
          <p:cNvPr id="7" name="object 7"/>
          <p:cNvSpPr txBox="1"/>
          <p:nvPr/>
        </p:nvSpPr>
        <p:spPr>
          <a:xfrm>
            <a:off x="3682123" y="465582"/>
            <a:ext cx="1029335" cy="299720"/>
          </a:xfrm>
          <a:prstGeom prst="rect">
            <a:avLst/>
          </a:prstGeom>
        </p:spPr>
        <p:txBody>
          <a:bodyPr vert="horz" wrap="square" lIns="0" tIns="12700" rIns="0" bIns="0" rtlCol="0">
            <a:spAutoFit/>
          </a:bodyPr>
          <a:lstStyle/>
          <a:p>
            <a:pPr marL="12700">
              <a:lnSpc>
                <a:spcPct val="100000"/>
              </a:lnSpc>
              <a:spcBef>
                <a:spcPts val="100"/>
              </a:spcBef>
            </a:pPr>
            <a:r>
              <a:rPr sz="1800" spc="75" dirty="0">
                <a:solidFill>
                  <a:srgbClr val="FFFFFF"/>
                </a:solidFill>
                <a:latin typeface="Trebuchet MS"/>
                <a:cs typeface="Trebuchet MS"/>
              </a:rPr>
              <a:t>L</a:t>
            </a:r>
            <a:r>
              <a:rPr sz="1800" spc="150" dirty="0">
                <a:solidFill>
                  <a:srgbClr val="FFFFFF"/>
                </a:solidFill>
                <a:latin typeface="Trebuchet MS"/>
                <a:cs typeface="Trebuchet MS"/>
              </a:rPr>
              <a:t>O</a:t>
            </a:r>
            <a:r>
              <a:rPr sz="1800" spc="135" dirty="0">
                <a:solidFill>
                  <a:srgbClr val="FFFFFF"/>
                </a:solidFill>
                <a:latin typeface="Trebuchet MS"/>
                <a:cs typeface="Trebuchet MS"/>
              </a:rPr>
              <a:t>G</a:t>
            </a:r>
            <a:r>
              <a:rPr sz="1800" spc="155" dirty="0">
                <a:solidFill>
                  <a:srgbClr val="FFFFFF"/>
                </a:solidFill>
                <a:latin typeface="Trebuchet MS"/>
                <a:cs typeface="Trebuchet MS"/>
              </a:rPr>
              <a:t>O</a:t>
            </a:r>
            <a:r>
              <a:rPr sz="1800" spc="-135" dirty="0">
                <a:solidFill>
                  <a:srgbClr val="FFFFFF"/>
                </a:solidFill>
                <a:latin typeface="Trebuchet MS"/>
                <a:cs typeface="Trebuchet MS"/>
              </a:rPr>
              <a:t> </a:t>
            </a:r>
            <a:r>
              <a:rPr sz="1800" spc="185" dirty="0">
                <a:solidFill>
                  <a:srgbClr val="FFFFFF"/>
                </a:solidFill>
                <a:latin typeface="Trebuchet MS"/>
                <a:cs typeface="Trebuchet MS"/>
              </a:rPr>
              <a:t>R</a:t>
            </a:r>
            <a:r>
              <a:rPr sz="1800" spc="300" dirty="0">
                <a:solidFill>
                  <a:srgbClr val="FFFFFF"/>
                </a:solidFill>
                <a:latin typeface="Trebuchet MS"/>
                <a:cs typeface="Trebuchet MS"/>
              </a:rPr>
              <a:t>S</a:t>
            </a:r>
            <a:endParaRPr sz="1800">
              <a:latin typeface="Trebuchet MS"/>
              <a:cs typeface="Trebuchet MS"/>
            </a:endParaRPr>
          </a:p>
        </p:txBody>
      </p:sp>
      <p:sp>
        <p:nvSpPr>
          <p:cNvPr id="8" name="object 8"/>
          <p:cNvSpPr txBox="1">
            <a:spLocks noGrp="1"/>
          </p:cNvSpPr>
          <p:nvPr>
            <p:ph type="title"/>
          </p:nvPr>
        </p:nvSpPr>
        <p:spPr>
          <a:xfrm>
            <a:off x="294601" y="300736"/>
            <a:ext cx="2615565" cy="1624965"/>
          </a:xfrm>
          <a:prstGeom prst="rect">
            <a:avLst/>
          </a:prstGeom>
        </p:spPr>
        <p:txBody>
          <a:bodyPr vert="horz" wrap="square" lIns="0" tIns="70485" rIns="0" bIns="0" rtlCol="0">
            <a:spAutoFit/>
          </a:bodyPr>
          <a:lstStyle/>
          <a:p>
            <a:pPr marL="12700" marR="5080">
              <a:lnSpc>
                <a:spcPct val="90400"/>
              </a:lnSpc>
              <a:spcBef>
                <a:spcPts val="555"/>
              </a:spcBef>
            </a:pPr>
            <a:r>
              <a:rPr sz="4000" spc="-20" dirty="0"/>
              <a:t>METODE </a:t>
            </a:r>
            <a:r>
              <a:rPr sz="4000" spc="-15" dirty="0"/>
              <a:t> </a:t>
            </a:r>
            <a:r>
              <a:rPr sz="4000" spc="-55" dirty="0"/>
              <a:t>CENTANG </a:t>
            </a:r>
            <a:r>
              <a:rPr sz="4000" spc="-1100" dirty="0"/>
              <a:t> </a:t>
            </a:r>
            <a:r>
              <a:rPr i="1" spc="-10" dirty="0">
                <a:latin typeface="Arial"/>
                <a:cs typeface="Arial"/>
              </a:rPr>
              <a:t>(CHECKLIST</a:t>
            </a:r>
            <a:r>
              <a:rPr i="1" dirty="0">
                <a:latin typeface="Arial"/>
                <a:cs typeface="Arial"/>
              </a:rPr>
              <a:t>)</a:t>
            </a:r>
            <a:endParaRPr sz="4000">
              <a:latin typeface="Arial"/>
              <a:cs typeface="Arial"/>
            </a:endParaRPr>
          </a:p>
        </p:txBody>
      </p:sp>
      <p:sp>
        <p:nvSpPr>
          <p:cNvPr id="9" name="object 9"/>
          <p:cNvSpPr/>
          <p:nvPr/>
        </p:nvSpPr>
        <p:spPr>
          <a:xfrm>
            <a:off x="5803188" y="744562"/>
            <a:ext cx="3036570" cy="254000"/>
          </a:xfrm>
          <a:custGeom>
            <a:avLst/>
            <a:gdLst/>
            <a:ahLst/>
            <a:cxnLst/>
            <a:rect l="l" t="t" r="r" b="b"/>
            <a:pathLst>
              <a:path w="3036570" h="254000">
                <a:moveTo>
                  <a:pt x="3036011" y="253923"/>
                </a:moveTo>
                <a:lnTo>
                  <a:pt x="0" y="253923"/>
                </a:lnTo>
                <a:lnTo>
                  <a:pt x="0" y="0"/>
                </a:lnTo>
                <a:lnTo>
                  <a:pt x="3036011" y="0"/>
                </a:lnTo>
                <a:lnTo>
                  <a:pt x="3036011" y="253923"/>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1596186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Penerapan</a:t>
            </a:r>
            <a:r>
              <a:rPr lang="en-US" dirty="0"/>
              <a:t> ICT </a:t>
            </a:r>
            <a:r>
              <a:rPr lang="en-US" dirty="0" err="1"/>
              <a:t>dalam</a:t>
            </a:r>
            <a:r>
              <a:rPr lang="en-US" dirty="0"/>
              <a:t> Proses </a:t>
            </a:r>
            <a:r>
              <a:rPr lang="en-US" dirty="0" err="1"/>
              <a:t>Keperawatan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2121084"/>
              </p:ext>
            </p:extLst>
          </p:nvPr>
        </p:nvGraphicFramePr>
        <p:xfrm>
          <a:off x="665163" y="1219200"/>
          <a:ext cx="108712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8927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Development of ICT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2958846"/>
              </p:ext>
            </p:extLst>
          </p:nvPr>
        </p:nvGraphicFramePr>
        <p:xfrm>
          <a:off x="665163" y="1219200"/>
          <a:ext cx="108712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5249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3F790-E08A-874D-EA5C-71AB67FD3C88}"/>
              </a:ext>
            </a:extLst>
          </p:cNvPr>
          <p:cNvSpPr>
            <a:spLocks noGrp="1"/>
          </p:cNvSpPr>
          <p:nvPr>
            <p:ph type="title"/>
          </p:nvPr>
        </p:nvSpPr>
        <p:spPr/>
        <p:txBody>
          <a:bodyPr/>
          <a:lstStyle/>
          <a:p>
            <a:r>
              <a:rPr lang="en-US" dirty="0"/>
              <a:t>ICT Innovation in Nursing Education</a:t>
            </a:r>
          </a:p>
        </p:txBody>
      </p:sp>
      <p:graphicFrame>
        <p:nvGraphicFramePr>
          <p:cNvPr id="4" name="Content Placeholder 3">
            <a:extLst>
              <a:ext uri="{FF2B5EF4-FFF2-40B4-BE49-F238E27FC236}">
                <a16:creationId xmlns:a16="http://schemas.microsoft.com/office/drawing/2014/main" id="{42EBE95B-6378-E7D8-9546-F40397D4047C}"/>
              </a:ext>
            </a:extLst>
          </p:cNvPr>
          <p:cNvGraphicFramePr>
            <a:graphicFrameLocks noGrp="1"/>
          </p:cNvGraphicFramePr>
          <p:nvPr>
            <p:ph idx="1"/>
            <p:extLst>
              <p:ext uri="{D42A27DB-BD31-4B8C-83A1-F6EECF244321}">
                <p14:modId xmlns:p14="http://schemas.microsoft.com/office/powerpoint/2010/main" val="157267574"/>
              </p:ext>
            </p:extLst>
          </p:nvPr>
        </p:nvGraphicFramePr>
        <p:xfrm>
          <a:off x="665163" y="1219200"/>
          <a:ext cx="108712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9013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38762567"/>
              </p:ext>
            </p:extLst>
          </p:nvPr>
        </p:nvGraphicFramePr>
        <p:xfrm>
          <a:off x="665163" y="1032387"/>
          <a:ext cx="10871200" cy="54274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0843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9961" y="0"/>
            <a:ext cx="9652000" cy="632490"/>
          </a:xfrm>
        </p:spPr>
        <p:txBody>
          <a:bodyPr/>
          <a:lstStyle/>
          <a:p>
            <a:r>
              <a:rPr lang="en-US" dirty="0"/>
              <a:t>Disadvantages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166098"/>
              </p:ext>
            </p:extLst>
          </p:nvPr>
        </p:nvGraphicFramePr>
        <p:xfrm>
          <a:off x="665163" y="1219200"/>
          <a:ext cx="108712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4508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0064"/>
            <a:ext cx="10515600" cy="930275"/>
          </a:xfrm>
        </p:spPr>
        <p:txBody>
          <a:bodyPr>
            <a:normAutofit/>
          </a:bodyPr>
          <a:lstStyle/>
          <a:p>
            <a:r>
              <a:rPr lang="en-US" dirty="0"/>
              <a:t>Conclusion</a:t>
            </a:r>
            <a:endParaRPr lang="id-ID" dirty="0"/>
          </a:p>
        </p:txBody>
      </p:sp>
      <p:pic>
        <p:nvPicPr>
          <p:cNvPr id="22" name="Picture Placeholder 21"/>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30826" r="30826"/>
          <a:stretch>
            <a:fillRect/>
          </a:stretch>
        </p:blipFill>
        <p:spPr/>
      </p:pic>
      <p:grpSp>
        <p:nvGrpSpPr>
          <p:cNvPr id="5" name="Group 4"/>
          <p:cNvGrpSpPr/>
          <p:nvPr/>
        </p:nvGrpSpPr>
        <p:grpSpPr>
          <a:xfrm>
            <a:off x="7890847" y="2514214"/>
            <a:ext cx="502935" cy="3341310"/>
            <a:chOff x="7890847" y="2514214"/>
            <a:chExt cx="502935" cy="3341310"/>
          </a:xfrm>
        </p:grpSpPr>
        <p:sp>
          <p:nvSpPr>
            <p:cNvPr id="16" name="TextBox 15"/>
            <p:cNvSpPr txBox="1">
              <a:spLocks noChangeAspect="1"/>
            </p:cNvSpPr>
            <p:nvPr/>
          </p:nvSpPr>
          <p:spPr>
            <a:xfrm>
              <a:off x="7924677" y="2514214"/>
              <a:ext cx="469105" cy="468000"/>
            </a:xfrm>
            <a:custGeom>
              <a:avLst/>
              <a:gdLst/>
              <a:ahLst/>
              <a:cxnLst/>
              <a:rect l="l" t="t" r="r" b="b"/>
              <a:pathLst>
                <a:path w="190875" h="190425">
                  <a:moveTo>
                    <a:pt x="119159" y="19198"/>
                  </a:moveTo>
                  <a:cubicBezTo>
                    <a:pt x="109719" y="19198"/>
                    <a:pt x="100984" y="21519"/>
                    <a:pt x="92956" y="26160"/>
                  </a:cubicBezTo>
                  <a:cubicBezTo>
                    <a:pt x="84927" y="30801"/>
                    <a:pt x="78571" y="37131"/>
                    <a:pt x="73889" y="45150"/>
                  </a:cubicBezTo>
                  <a:cubicBezTo>
                    <a:pt x="69206" y="53170"/>
                    <a:pt x="66864" y="61932"/>
                    <a:pt x="66864" y="71437"/>
                  </a:cubicBezTo>
                  <a:cubicBezTo>
                    <a:pt x="66864" y="80868"/>
                    <a:pt x="69206" y="89593"/>
                    <a:pt x="73889" y="97612"/>
                  </a:cubicBezTo>
                  <a:cubicBezTo>
                    <a:pt x="78571" y="105632"/>
                    <a:pt x="84927" y="111980"/>
                    <a:pt x="92956" y="116658"/>
                  </a:cubicBezTo>
                  <a:cubicBezTo>
                    <a:pt x="100984" y="121337"/>
                    <a:pt x="109719" y="123676"/>
                    <a:pt x="119159" y="123676"/>
                  </a:cubicBezTo>
                  <a:cubicBezTo>
                    <a:pt x="128673" y="123676"/>
                    <a:pt x="137463" y="121337"/>
                    <a:pt x="145529" y="116658"/>
                  </a:cubicBezTo>
                  <a:cubicBezTo>
                    <a:pt x="153595" y="111980"/>
                    <a:pt x="159969" y="105632"/>
                    <a:pt x="164652" y="97612"/>
                  </a:cubicBezTo>
                  <a:cubicBezTo>
                    <a:pt x="169335" y="89593"/>
                    <a:pt x="171676" y="80868"/>
                    <a:pt x="171676" y="71437"/>
                  </a:cubicBezTo>
                  <a:cubicBezTo>
                    <a:pt x="171676" y="61932"/>
                    <a:pt x="169335" y="53170"/>
                    <a:pt x="164652" y="45150"/>
                  </a:cubicBezTo>
                  <a:cubicBezTo>
                    <a:pt x="159969" y="37131"/>
                    <a:pt x="153595" y="30801"/>
                    <a:pt x="145529" y="26160"/>
                  </a:cubicBezTo>
                  <a:cubicBezTo>
                    <a:pt x="137463" y="21519"/>
                    <a:pt x="128673" y="19198"/>
                    <a:pt x="119159" y="19198"/>
                  </a:cubicBezTo>
                  <a:close/>
                  <a:moveTo>
                    <a:pt x="119159" y="0"/>
                  </a:moveTo>
                  <a:cubicBezTo>
                    <a:pt x="132137" y="0"/>
                    <a:pt x="144127" y="3194"/>
                    <a:pt x="155129" y="9584"/>
                  </a:cubicBezTo>
                  <a:cubicBezTo>
                    <a:pt x="166130" y="15974"/>
                    <a:pt x="174839" y="24648"/>
                    <a:pt x="181253" y="35607"/>
                  </a:cubicBezTo>
                  <a:cubicBezTo>
                    <a:pt x="187668" y="46565"/>
                    <a:pt x="190875" y="58509"/>
                    <a:pt x="190875" y="71437"/>
                  </a:cubicBezTo>
                  <a:cubicBezTo>
                    <a:pt x="190875" y="84330"/>
                    <a:pt x="187668" y="96274"/>
                    <a:pt x="181253" y="107267"/>
                  </a:cubicBezTo>
                  <a:cubicBezTo>
                    <a:pt x="174839" y="118261"/>
                    <a:pt x="166130" y="126944"/>
                    <a:pt x="155129" y="133316"/>
                  </a:cubicBezTo>
                  <a:cubicBezTo>
                    <a:pt x="144127" y="139688"/>
                    <a:pt x="132137" y="142875"/>
                    <a:pt x="119159" y="142875"/>
                  </a:cubicBezTo>
                  <a:cubicBezTo>
                    <a:pt x="106820" y="142875"/>
                    <a:pt x="95113" y="139749"/>
                    <a:pt x="84036" y="133498"/>
                  </a:cubicBezTo>
                  <a:lnTo>
                    <a:pt x="32705" y="184956"/>
                  </a:lnTo>
                  <a:cubicBezTo>
                    <a:pt x="28835" y="188602"/>
                    <a:pt x="24333" y="190425"/>
                    <a:pt x="19199" y="190425"/>
                  </a:cubicBezTo>
                  <a:cubicBezTo>
                    <a:pt x="13841" y="190425"/>
                    <a:pt x="9339" y="188598"/>
                    <a:pt x="5692" y="184944"/>
                  </a:cubicBezTo>
                  <a:cubicBezTo>
                    <a:pt x="1897" y="180916"/>
                    <a:pt x="0" y="176404"/>
                    <a:pt x="0" y="171408"/>
                  </a:cubicBezTo>
                  <a:cubicBezTo>
                    <a:pt x="0" y="166187"/>
                    <a:pt x="1897" y="161675"/>
                    <a:pt x="5692" y="157872"/>
                  </a:cubicBezTo>
                  <a:lnTo>
                    <a:pt x="56927" y="106300"/>
                  </a:lnTo>
                  <a:cubicBezTo>
                    <a:pt x="50752" y="95309"/>
                    <a:pt x="47665" y="83689"/>
                    <a:pt x="47665" y="71437"/>
                  </a:cubicBezTo>
                  <a:cubicBezTo>
                    <a:pt x="47665" y="58509"/>
                    <a:pt x="50854" y="46565"/>
                    <a:pt x="57232" y="35607"/>
                  </a:cubicBezTo>
                  <a:cubicBezTo>
                    <a:pt x="63609" y="24648"/>
                    <a:pt x="72299" y="15974"/>
                    <a:pt x="83300" y="9584"/>
                  </a:cubicBezTo>
                  <a:cubicBezTo>
                    <a:pt x="94302" y="3194"/>
                    <a:pt x="106255" y="0"/>
                    <a:pt x="119159"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d-ID" dirty="0"/>
            </a:p>
          </p:txBody>
        </p:sp>
        <p:sp>
          <p:nvSpPr>
            <p:cNvPr id="17" name="TextBox 16"/>
            <p:cNvSpPr txBox="1">
              <a:spLocks noChangeAspect="1"/>
            </p:cNvSpPr>
            <p:nvPr/>
          </p:nvSpPr>
          <p:spPr>
            <a:xfrm>
              <a:off x="7890847" y="5387524"/>
              <a:ext cx="468000" cy="468000"/>
            </a:xfrm>
            <a:custGeom>
              <a:avLst/>
              <a:gdLst/>
              <a:ahLst/>
              <a:cxnLst/>
              <a:rect l="l" t="t" r="r" b="b"/>
              <a:pathLst>
                <a:path w="191095" h="191095">
                  <a:moveTo>
                    <a:pt x="133275" y="66749"/>
                  </a:moveTo>
                  <a:lnTo>
                    <a:pt x="140084" y="73558"/>
                  </a:lnTo>
                  <a:lnTo>
                    <a:pt x="66749" y="146782"/>
                  </a:lnTo>
                  <a:lnTo>
                    <a:pt x="60164" y="140084"/>
                  </a:lnTo>
                  <a:close/>
                  <a:moveTo>
                    <a:pt x="117537" y="51011"/>
                  </a:moveTo>
                  <a:lnTo>
                    <a:pt x="124346" y="57820"/>
                  </a:lnTo>
                  <a:lnTo>
                    <a:pt x="51011" y="130931"/>
                  </a:lnTo>
                  <a:lnTo>
                    <a:pt x="44313" y="124346"/>
                  </a:lnTo>
                  <a:close/>
                  <a:moveTo>
                    <a:pt x="101704" y="35384"/>
                  </a:moveTo>
                  <a:lnTo>
                    <a:pt x="108625" y="42058"/>
                  </a:lnTo>
                  <a:lnTo>
                    <a:pt x="35401" y="115144"/>
                  </a:lnTo>
                  <a:lnTo>
                    <a:pt x="31383" y="111028"/>
                  </a:lnTo>
                  <a:lnTo>
                    <a:pt x="31160" y="111251"/>
                  </a:lnTo>
                  <a:cubicBezTo>
                    <a:pt x="28555" y="118371"/>
                    <a:pt x="25744" y="125879"/>
                    <a:pt x="22726" y="133778"/>
                  </a:cubicBezTo>
                  <a:cubicBezTo>
                    <a:pt x="19708" y="141676"/>
                    <a:pt x="17442" y="147813"/>
                    <a:pt x="15929" y="152188"/>
                  </a:cubicBezTo>
                  <a:lnTo>
                    <a:pt x="13639" y="159060"/>
                  </a:lnTo>
                  <a:cubicBezTo>
                    <a:pt x="16615" y="159060"/>
                    <a:pt x="20187" y="161144"/>
                    <a:pt x="24354" y="165311"/>
                  </a:cubicBezTo>
                  <a:cubicBezTo>
                    <a:pt x="28521" y="169478"/>
                    <a:pt x="30605" y="173050"/>
                    <a:pt x="30605" y="176026"/>
                  </a:cubicBezTo>
                  <a:cubicBezTo>
                    <a:pt x="45562" y="170966"/>
                    <a:pt x="61412" y="165608"/>
                    <a:pt x="78156" y="159953"/>
                  </a:cubicBezTo>
                  <a:lnTo>
                    <a:pt x="78379" y="159730"/>
                  </a:lnTo>
                  <a:lnTo>
                    <a:pt x="74249" y="155711"/>
                  </a:lnTo>
                  <a:lnTo>
                    <a:pt x="147584" y="82488"/>
                  </a:lnTo>
                  <a:lnTo>
                    <a:pt x="154281" y="89408"/>
                  </a:lnTo>
                  <a:lnTo>
                    <a:pt x="79272" y="164083"/>
                  </a:lnTo>
                  <a:lnTo>
                    <a:pt x="0" y="191095"/>
                  </a:lnTo>
                  <a:lnTo>
                    <a:pt x="27030" y="110398"/>
                  </a:lnTo>
                  <a:close/>
                  <a:moveTo>
                    <a:pt x="115193" y="21989"/>
                  </a:moveTo>
                  <a:lnTo>
                    <a:pt x="169217" y="75902"/>
                  </a:lnTo>
                  <a:lnTo>
                    <a:pt x="162520" y="82488"/>
                  </a:lnTo>
                  <a:lnTo>
                    <a:pt x="108607" y="28575"/>
                  </a:lnTo>
                  <a:close/>
                  <a:moveTo>
                    <a:pt x="149014" y="0"/>
                  </a:moveTo>
                  <a:cubicBezTo>
                    <a:pt x="156828" y="0"/>
                    <a:pt x="163562" y="2828"/>
                    <a:pt x="169217" y="8483"/>
                  </a:cubicBezTo>
                  <a:lnTo>
                    <a:pt x="182612" y="21989"/>
                  </a:lnTo>
                  <a:cubicBezTo>
                    <a:pt x="188267" y="27645"/>
                    <a:pt x="191095" y="34342"/>
                    <a:pt x="191095" y="42081"/>
                  </a:cubicBezTo>
                  <a:cubicBezTo>
                    <a:pt x="191095" y="49746"/>
                    <a:pt x="188267" y="56517"/>
                    <a:pt x="182612" y="62396"/>
                  </a:cubicBezTo>
                  <a:lnTo>
                    <a:pt x="176026" y="68982"/>
                  </a:lnTo>
                  <a:lnTo>
                    <a:pt x="122113" y="15069"/>
                  </a:lnTo>
                  <a:lnTo>
                    <a:pt x="128699" y="8483"/>
                  </a:lnTo>
                  <a:cubicBezTo>
                    <a:pt x="134578" y="2828"/>
                    <a:pt x="141349" y="0"/>
                    <a:pt x="14901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d-ID" dirty="0"/>
            </a:p>
          </p:txBody>
        </p:sp>
        <p:sp>
          <p:nvSpPr>
            <p:cNvPr id="18" name="Freeform 17"/>
            <p:cNvSpPr>
              <a:spLocks noChangeAspect="1"/>
            </p:cNvSpPr>
            <p:nvPr/>
          </p:nvSpPr>
          <p:spPr>
            <a:xfrm>
              <a:off x="7944475" y="3941054"/>
              <a:ext cx="355833" cy="468000"/>
            </a:xfrm>
            <a:custGeom>
              <a:avLst/>
              <a:gdLst/>
              <a:ahLst/>
              <a:cxnLst/>
              <a:rect l="l" t="t" r="r" b="b"/>
              <a:pathLst>
                <a:path w="152252" h="200248">
                  <a:moveTo>
                    <a:pt x="145666" y="69093"/>
                  </a:moveTo>
                  <a:cubicBezTo>
                    <a:pt x="150056" y="78544"/>
                    <a:pt x="152252" y="88888"/>
                    <a:pt x="152252" y="100124"/>
                  </a:cubicBezTo>
                  <a:cubicBezTo>
                    <a:pt x="152252" y="110468"/>
                    <a:pt x="150261" y="120327"/>
                    <a:pt x="146280" y="129704"/>
                  </a:cubicBezTo>
                  <a:cubicBezTo>
                    <a:pt x="142299" y="139080"/>
                    <a:pt x="136922" y="147172"/>
                    <a:pt x="130151" y="153981"/>
                  </a:cubicBezTo>
                  <a:cubicBezTo>
                    <a:pt x="123379" y="160790"/>
                    <a:pt x="115305" y="166204"/>
                    <a:pt x="105929" y="170222"/>
                  </a:cubicBezTo>
                  <a:cubicBezTo>
                    <a:pt x="96553" y="174240"/>
                    <a:pt x="86693" y="176250"/>
                    <a:pt x="76349" y="176250"/>
                  </a:cubicBezTo>
                  <a:lnTo>
                    <a:pt x="76349" y="200248"/>
                  </a:lnTo>
                  <a:lnTo>
                    <a:pt x="10716" y="162074"/>
                  </a:lnTo>
                  <a:lnTo>
                    <a:pt x="76349" y="124123"/>
                  </a:lnTo>
                  <a:lnTo>
                    <a:pt x="76349" y="147675"/>
                  </a:lnTo>
                  <a:cubicBezTo>
                    <a:pt x="89372" y="147675"/>
                    <a:pt x="100515" y="143042"/>
                    <a:pt x="109780" y="133778"/>
                  </a:cubicBezTo>
                  <a:cubicBezTo>
                    <a:pt x="119044" y="124513"/>
                    <a:pt x="123677" y="113295"/>
                    <a:pt x="123677" y="100124"/>
                  </a:cubicBezTo>
                  <a:cubicBezTo>
                    <a:pt x="123677" y="94915"/>
                    <a:pt x="122672" y="89371"/>
                    <a:pt x="120663" y="83492"/>
                  </a:cubicBezTo>
                  <a:close/>
                  <a:moveTo>
                    <a:pt x="75903" y="0"/>
                  </a:moveTo>
                  <a:lnTo>
                    <a:pt x="141536" y="38174"/>
                  </a:lnTo>
                  <a:lnTo>
                    <a:pt x="75903" y="76125"/>
                  </a:lnTo>
                  <a:lnTo>
                    <a:pt x="75903" y="52573"/>
                  </a:lnTo>
                  <a:cubicBezTo>
                    <a:pt x="62880" y="52573"/>
                    <a:pt x="51737" y="57206"/>
                    <a:pt x="42472" y="66470"/>
                  </a:cubicBezTo>
                  <a:cubicBezTo>
                    <a:pt x="33208" y="75735"/>
                    <a:pt x="28575" y="86953"/>
                    <a:pt x="28575" y="100124"/>
                  </a:cubicBezTo>
                  <a:cubicBezTo>
                    <a:pt x="28575" y="105407"/>
                    <a:pt x="29580" y="110988"/>
                    <a:pt x="31589" y="116867"/>
                  </a:cubicBezTo>
                  <a:lnTo>
                    <a:pt x="6586" y="131266"/>
                  </a:lnTo>
                  <a:cubicBezTo>
                    <a:pt x="2196" y="121816"/>
                    <a:pt x="0" y="111435"/>
                    <a:pt x="0" y="100124"/>
                  </a:cubicBezTo>
                  <a:cubicBezTo>
                    <a:pt x="0" y="89780"/>
                    <a:pt x="1991" y="79921"/>
                    <a:pt x="5972" y="70544"/>
                  </a:cubicBezTo>
                  <a:cubicBezTo>
                    <a:pt x="9953" y="61168"/>
                    <a:pt x="15330" y="53076"/>
                    <a:pt x="22101" y="46267"/>
                  </a:cubicBezTo>
                  <a:cubicBezTo>
                    <a:pt x="28873" y="39458"/>
                    <a:pt x="36947" y="34044"/>
                    <a:pt x="46323" y="30026"/>
                  </a:cubicBezTo>
                  <a:cubicBezTo>
                    <a:pt x="55699" y="26008"/>
                    <a:pt x="65559" y="23998"/>
                    <a:pt x="75903" y="23998"/>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d-ID" dirty="0"/>
            </a:p>
          </p:txBody>
        </p:sp>
      </p:grpSp>
      <p:grpSp>
        <p:nvGrpSpPr>
          <p:cNvPr id="4" name="Group 3"/>
          <p:cNvGrpSpPr/>
          <p:nvPr/>
        </p:nvGrpSpPr>
        <p:grpSpPr>
          <a:xfrm>
            <a:off x="3749574" y="2531873"/>
            <a:ext cx="519793" cy="3309870"/>
            <a:chOff x="3749574" y="2531873"/>
            <a:chExt cx="519793" cy="3309870"/>
          </a:xfrm>
        </p:grpSpPr>
        <p:sp>
          <p:nvSpPr>
            <p:cNvPr id="19" name="TextBox 18"/>
            <p:cNvSpPr txBox="1">
              <a:spLocks noChangeAspect="1"/>
            </p:cNvSpPr>
            <p:nvPr/>
          </p:nvSpPr>
          <p:spPr>
            <a:xfrm>
              <a:off x="3774798" y="2531873"/>
              <a:ext cx="469349" cy="468000"/>
            </a:xfrm>
            <a:custGeom>
              <a:avLst/>
              <a:gdLst/>
              <a:ahLst/>
              <a:cxnLst/>
              <a:rect l="l" t="t" r="r" b="b"/>
              <a:pathLst>
                <a:path w="194779" h="194221">
                  <a:moveTo>
                    <a:pt x="145443" y="122449"/>
                  </a:moveTo>
                  <a:cubicBezTo>
                    <a:pt x="140234" y="122449"/>
                    <a:pt x="135769" y="124328"/>
                    <a:pt x="132048" y="128086"/>
                  </a:cubicBezTo>
                  <a:cubicBezTo>
                    <a:pt x="128327" y="131844"/>
                    <a:pt x="126467" y="136346"/>
                    <a:pt x="126467" y="141592"/>
                  </a:cubicBezTo>
                  <a:cubicBezTo>
                    <a:pt x="126467" y="146838"/>
                    <a:pt x="128327" y="151321"/>
                    <a:pt x="132048" y="155042"/>
                  </a:cubicBezTo>
                  <a:cubicBezTo>
                    <a:pt x="135769" y="158763"/>
                    <a:pt x="140234" y="160623"/>
                    <a:pt x="145443" y="160623"/>
                  </a:cubicBezTo>
                  <a:cubicBezTo>
                    <a:pt x="150800" y="160623"/>
                    <a:pt x="155340" y="158781"/>
                    <a:pt x="159060" y="155098"/>
                  </a:cubicBezTo>
                  <a:cubicBezTo>
                    <a:pt x="162781" y="151414"/>
                    <a:pt x="164641" y="146931"/>
                    <a:pt x="164641" y="141648"/>
                  </a:cubicBezTo>
                  <a:cubicBezTo>
                    <a:pt x="164641" y="136364"/>
                    <a:pt x="162781" y="131844"/>
                    <a:pt x="159060" y="128086"/>
                  </a:cubicBezTo>
                  <a:cubicBezTo>
                    <a:pt x="155340" y="124328"/>
                    <a:pt x="150800" y="122449"/>
                    <a:pt x="145443" y="122449"/>
                  </a:cubicBezTo>
                  <a:close/>
                  <a:moveTo>
                    <a:pt x="145443" y="89074"/>
                  </a:moveTo>
                  <a:cubicBezTo>
                    <a:pt x="148494" y="89074"/>
                    <a:pt x="151396" y="89297"/>
                    <a:pt x="154149" y="89744"/>
                  </a:cubicBezTo>
                  <a:lnTo>
                    <a:pt x="156605" y="105147"/>
                  </a:lnTo>
                  <a:cubicBezTo>
                    <a:pt x="162260" y="106710"/>
                    <a:pt x="167320" y="109612"/>
                    <a:pt x="171785" y="113854"/>
                  </a:cubicBezTo>
                  <a:lnTo>
                    <a:pt x="186184" y="108273"/>
                  </a:lnTo>
                  <a:cubicBezTo>
                    <a:pt x="189905" y="112663"/>
                    <a:pt x="192770" y="117612"/>
                    <a:pt x="194779" y="123118"/>
                  </a:cubicBezTo>
                  <a:lnTo>
                    <a:pt x="182724" y="133053"/>
                  </a:lnTo>
                  <a:cubicBezTo>
                    <a:pt x="183468" y="136178"/>
                    <a:pt x="183840" y="139043"/>
                    <a:pt x="183840" y="141648"/>
                  </a:cubicBezTo>
                  <a:cubicBezTo>
                    <a:pt x="183840" y="144103"/>
                    <a:pt x="183468" y="147005"/>
                    <a:pt x="182724" y="150354"/>
                  </a:cubicBezTo>
                  <a:lnTo>
                    <a:pt x="194779" y="160177"/>
                  </a:lnTo>
                  <a:cubicBezTo>
                    <a:pt x="192919" y="165311"/>
                    <a:pt x="190054" y="170260"/>
                    <a:pt x="186184" y="175022"/>
                  </a:cubicBezTo>
                  <a:lnTo>
                    <a:pt x="171785" y="169553"/>
                  </a:lnTo>
                  <a:cubicBezTo>
                    <a:pt x="167246" y="173571"/>
                    <a:pt x="162186" y="176473"/>
                    <a:pt x="156605" y="178259"/>
                  </a:cubicBezTo>
                  <a:lnTo>
                    <a:pt x="154149" y="193551"/>
                  </a:lnTo>
                  <a:cubicBezTo>
                    <a:pt x="151396" y="193998"/>
                    <a:pt x="148494" y="194221"/>
                    <a:pt x="145443" y="194221"/>
                  </a:cubicBezTo>
                  <a:cubicBezTo>
                    <a:pt x="142615" y="194221"/>
                    <a:pt x="139787" y="193998"/>
                    <a:pt x="136959" y="193551"/>
                  </a:cubicBezTo>
                  <a:lnTo>
                    <a:pt x="134504" y="178259"/>
                  </a:lnTo>
                  <a:cubicBezTo>
                    <a:pt x="128997" y="176548"/>
                    <a:pt x="123974" y="173646"/>
                    <a:pt x="119435" y="169553"/>
                  </a:cubicBezTo>
                  <a:lnTo>
                    <a:pt x="104924" y="175022"/>
                  </a:lnTo>
                  <a:cubicBezTo>
                    <a:pt x="101055" y="170260"/>
                    <a:pt x="98190" y="165311"/>
                    <a:pt x="96329" y="160177"/>
                  </a:cubicBezTo>
                  <a:lnTo>
                    <a:pt x="108161" y="150354"/>
                  </a:lnTo>
                  <a:cubicBezTo>
                    <a:pt x="107566" y="146336"/>
                    <a:pt x="107268" y="143433"/>
                    <a:pt x="107268" y="141648"/>
                  </a:cubicBezTo>
                  <a:cubicBezTo>
                    <a:pt x="107268" y="139638"/>
                    <a:pt x="107566" y="136773"/>
                    <a:pt x="108161" y="133053"/>
                  </a:cubicBezTo>
                  <a:lnTo>
                    <a:pt x="96329" y="123118"/>
                  </a:lnTo>
                  <a:cubicBezTo>
                    <a:pt x="98338" y="117612"/>
                    <a:pt x="101203" y="112663"/>
                    <a:pt x="104924" y="108273"/>
                  </a:cubicBezTo>
                  <a:lnTo>
                    <a:pt x="119435" y="113854"/>
                  </a:lnTo>
                  <a:cubicBezTo>
                    <a:pt x="123974" y="109538"/>
                    <a:pt x="128997" y="106636"/>
                    <a:pt x="134504" y="105147"/>
                  </a:cubicBezTo>
                  <a:lnTo>
                    <a:pt x="136959" y="89744"/>
                  </a:lnTo>
                  <a:cubicBezTo>
                    <a:pt x="139787" y="89297"/>
                    <a:pt x="142615" y="89074"/>
                    <a:pt x="145443" y="89074"/>
                  </a:cubicBezTo>
                  <a:close/>
                  <a:moveTo>
                    <a:pt x="66303" y="41747"/>
                  </a:moveTo>
                  <a:cubicBezTo>
                    <a:pt x="64666" y="41747"/>
                    <a:pt x="62471" y="42156"/>
                    <a:pt x="59718" y="42975"/>
                  </a:cubicBezTo>
                  <a:cubicBezTo>
                    <a:pt x="54434" y="44463"/>
                    <a:pt x="50137" y="47402"/>
                    <a:pt x="46825" y="51793"/>
                  </a:cubicBezTo>
                  <a:cubicBezTo>
                    <a:pt x="43514" y="56183"/>
                    <a:pt x="41858" y="61020"/>
                    <a:pt x="41858" y="66303"/>
                  </a:cubicBezTo>
                  <a:cubicBezTo>
                    <a:pt x="41858" y="73447"/>
                    <a:pt x="44332" y="79307"/>
                    <a:pt x="49281" y="83884"/>
                  </a:cubicBezTo>
                  <a:cubicBezTo>
                    <a:pt x="54230" y="88460"/>
                    <a:pt x="59904" y="90748"/>
                    <a:pt x="66303" y="90748"/>
                  </a:cubicBezTo>
                  <a:cubicBezTo>
                    <a:pt x="73373" y="90748"/>
                    <a:pt x="79233" y="88274"/>
                    <a:pt x="83884" y="83326"/>
                  </a:cubicBezTo>
                  <a:cubicBezTo>
                    <a:pt x="88534" y="78377"/>
                    <a:pt x="90860" y="72703"/>
                    <a:pt x="90860" y="66303"/>
                  </a:cubicBezTo>
                  <a:cubicBezTo>
                    <a:pt x="90860" y="64592"/>
                    <a:pt x="90451" y="62359"/>
                    <a:pt x="89632" y="59606"/>
                  </a:cubicBezTo>
                  <a:cubicBezTo>
                    <a:pt x="88144" y="54323"/>
                    <a:pt x="85204" y="50025"/>
                    <a:pt x="80814" y="46714"/>
                  </a:cubicBezTo>
                  <a:cubicBezTo>
                    <a:pt x="76424" y="43402"/>
                    <a:pt x="71587" y="41747"/>
                    <a:pt x="66303" y="41747"/>
                  </a:cubicBezTo>
                  <a:close/>
                  <a:moveTo>
                    <a:pt x="56704" y="0"/>
                  </a:moveTo>
                  <a:lnTo>
                    <a:pt x="64517" y="17525"/>
                  </a:lnTo>
                  <a:lnTo>
                    <a:pt x="66303" y="17525"/>
                  </a:lnTo>
                  <a:cubicBezTo>
                    <a:pt x="70694" y="17525"/>
                    <a:pt x="74972" y="18083"/>
                    <a:pt x="79140" y="19199"/>
                  </a:cubicBezTo>
                  <a:lnTo>
                    <a:pt x="90860" y="3796"/>
                  </a:lnTo>
                  <a:cubicBezTo>
                    <a:pt x="96218" y="5879"/>
                    <a:pt x="101464" y="8781"/>
                    <a:pt x="106598" y="12502"/>
                  </a:cubicBezTo>
                  <a:lnTo>
                    <a:pt x="99455" y="30585"/>
                  </a:lnTo>
                  <a:cubicBezTo>
                    <a:pt x="103101" y="34008"/>
                    <a:pt x="106152" y="37803"/>
                    <a:pt x="108608" y="41970"/>
                  </a:cubicBezTo>
                  <a:lnTo>
                    <a:pt x="127806" y="39514"/>
                  </a:lnTo>
                  <a:cubicBezTo>
                    <a:pt x="130113" y="45244"/>
                    <a:pt x="131713" y="50974"/>
                    <a:pt x="132606" y="56704"/>
                  </a:cubicBezTo>
                  <a:lnTo>
                    <a:pt x="115082" y="64629"/>
                  </a:lnTo>
                  <a:lnTo>
                    <a:pt x="115082" y="66303"/>
                  </a:lnTo>
                  <a:cubicBezTo>
                    <a:pt x="115082" y="70694"/>
                    <a:pt x="114524" y="74935"/>
                    <a:pt x="113407" y="79028"/>
                  </a:cubicBezTo>
                  <a:lnTo>
                    <a:pt x="128699" y="90748"/>
                  </a:lnTo>
                  <a:cubicBezTo>
                    <a:pt x="126541" y="96329"/>
                    <a:pt x="123676" y="101576"/>
                    <a:pt x="120105" y="106487"/>
                  </a:cubicBezTo>
                  <a:lnTo>
                    <a:pt x="102022" y="99343"/>
                  </a:lnTo>
                  <a:cubicBezTo>
                    <a:pt x="98673" y="102915"/>
                    <a:pt x="94841" y="105966"/>
                    <a:pt x="90525" y="108496"/>
                  </a:cubicBezTo>
                  <a:lnTo>
                    <a:pt x="93092" y="127695"/>
                  </a:lnTo>
                  <a:cubicBezTo>
                    <a:pt x="87362" y="130002"/>
                    <a:pt x="81633" y="131602"/>
                    <a:pt x="75903" y="132495"/>
                  </a:cubicBezTo>
                  <a:lnTo>
                    <a:pt x="67978" y="114970"/>
                  </a:lnTo>
                  <a:lnTo>
                    <a:pt x="66303" y="114970"/>
                  </a:lnTo>
                  <a:cubicBezTo>
                    <a:pt x="61987" y="114970"/>
                    <a:pt x="57746" y="114412"/>
                    <a:pt x="53578" y="113296"/>
                  </a:cubicBezTo>
                  <a:lnTo>
                    <a:pt x="41858" y="128700"/>
                  </a:lnTo>
                  <a:cubicBezTo>
                    <a:pt x="36500" y="126616"/>
                    <a:pt x="31254" y="123714"/>
                    <a:pt x="26120" y="119993"/>
                  </a:cubicBezTo>
                  <a:lnTo>
                    <a:pt x="33152" y="101910"/>
                  </a:lnTo>
                  <a:cubicBezTo>
                    <a:pt x="29803" y="98934"/>
                    <a:pt x="26752" y="95139"/>
                    <a:pt x="23999" y="90525"/>
                  </a:cubicBezTo>
                  <a:lnTo>
                    <a:pt x="4800" y="92981"/>
                  </a:lnTo>
                  <a:cubicBezTo>
                    <a:pt x="2419" y="86953"/>
                    <a:pt x="819" y="81261"/>
                    <a:pt x="0" y="75903"/>
                  </a:cubicBezTo>
                  <a:lnTo>
                    <a:pt x="17636" y="68089"/>
                  </a:lnTo>
                  <a:lnTo>
                    <a:pt x="17636" y="66303"/>
                  </a:lnTo>
                  <a:cubicBezTo>
                    <a:pt x="17636" y="61615"/>
                    <a:pt x="18157" y="57336"/>
                    <a:pt x="19199" y="53467"/>
                  </a:cubicBezTo>
                  <a:lnTo>
                    <a:pt x="3907" y="41747"/>
                  </a:lnTo>
                  <a:cubicBezTo>
                    <a:pt x="5991" y="36389"/>
                    <a:pt x="8893" y="31143"/>
                    <a:pt x="12613" y="26008"/>
                  </a:cubicBezTo>
                  <a:lnTo>
                    <a:pt x="30696" y="33152"/>
                  </a:lnTo>
                  <a:cubicBezTo>
                    <a:pt x="33673" y="29803"/>
                    <a:pt x="37468" y="26752"/>
                    <a:pt x="42081" y="23999"/>
                  </a:cubicBezTo>
                  <a:lnTo>
                    <a:pt x="39626" y="4800"/>
                  </a:lnTo>
                  <a:cubicBezTo>
                    <a:pt x="45653" y="2419"/>
                    <a:pt x="51346" y="819"/>
                    <a:pt x="567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d-ID" dirty="0"/>
            </a:p>
          </p:txBody>
        </p:sp>
        <p:sp>
          <p:nvSpPr>
            <p:cNvPr id="20" name="TextBox 19"/>
            <p:cNvSpPr txBox="1">
              <a:spLocks noChangeAspect="1"/>
            </p:cNvSpPr>
            <p:nvPr/>
          </p:nvSpPr>
          <p:spPr>
            <a:xfrm>
              <a:off x="3853394" y="3941054"/>
              <a:ext cx="312155" cy="468000"/>
            </a:xfrm>
            <a:custGeom>
              <a:avLst/>
              <a:gdLst/>
              <a:ahLst/>
              <a:cxnLst/>
              <a:rect l="l" t="t" r="r" b="b"/>
              <a:pathLst>
                <a:path w="152475" h="228600">
                  <a:moveTo>
                    <a:pt x="0" y="104701"/>
                  </a:moveTo>
                  <a:lnTo>
                    <a:pt x="19199" y="104701"/>
                  </a:lnTo>
                  <a:lnTo>
                    <a:pt x="19199" y="123674"/>
                  </a:lnTo>
                  <a:cubicBezTo>
                    <a:pt x="19199" y="139266"/>
                    <a:pt x="24762" y="152578"/>
                    <a:pt x="35887" y="163609"/>
                  </a:cubicBezTo>
                  <a:cubicBezTo>
                    <a:pt x="47011" y="174641"/>
                    <a:pt x="60462" y="180156"/>
                    <a:pt x="76238" y="180156"/>
                  </a:cubicBezTo>
                  <a:cubicBezTo>
                    <a:pt x="92013" y="180156"/>
                    <a:pt x="105464" y="174641"/>
                    <a:pt x="116589" y="163609"/>
                  </a:cubicBezTo>
                  <a:cubicBezTo>
                    <a:pt x="127714" y="152578"/>
                    <a:pt x="133276" y="139266"/>
                    <a:pt x="133276" y="123674"/>
                  </a:cubicBezTo>
                  <a:lnTo>
                    <a:pt x="133276" y="104701"/>
                  </a:lnTo>
                  <a:lnTo>
                    <a:pt x="152475" y="104701"/>
                  </a:lnTo>
                  <a:lnTo>
                    <a:pt x="152475" y="123899"/>
                  </a:lnTo>
                  <a:cubicBezTo>
                    <a:pt x="152475" y="136624"/>
                    <a:pt x="149549" y="148493"/>
                    <a:pt x="143698" y="159507"/>
                  </a:cubicBezTo>
                  <a:cubicBezTo>
                    <a:pt x="137846" y="170520"/>
                    <a:pt x="129833" y="179543"/>
                    <a:pt x="119659" y="186575"/>
                  </a:cubicBezTo>
                  <a:cubicBezTo>
                    <a:pt x="109485" y="193607"/>
                    <a:pt x="98211" y="197867"/>
                    <a:pt x="85837" y="199355"/>
                  </a:cubicBezTo>
                  <a:lnTo>
                    <a:pt x="85837" y="209848"/>
                  </a:lnTo>
                  <a:cubicBezTo>
                    <a:pt x="94171" y="210443"/>
                    <a:pt x="101017" y="211578"/>
                    <a:pt x="106375" y="213252"/>
                  </a:cubicBezTo>
                  <a:cubicBezTo>
                    <a:pt x="111733" y="214926"/>
                    <a:pt x="114412" y="216843"/>
                    <a:pt x="114412" y="219001"/>
                  </a:cubicBezTo>
                  <a:lnTo>
                    <a:pt x="114412" y="228600"/>
                  </a:lnTo>
                  <a:lnTo>
                    <a:pt x="38063" y="228600"/>
                  </a:lnTo>
                  <a:lnTo>
                    <a:pt x="38063" y="219001"/>
                  </a:lnTo>
                  <a:cubicBezTo>
                    <a:pt x="38063" y="216843"/>
                    <a:pt x="40742" y="214926"/>
                    <a:pt x="46100" y="213252"/>
                  </a:cubicBezTo>
                  <a:cubicBezTo>
                    <a:pt x="51458" y="211578"/>
                    <a:pt x="58304" y="210443"/>
                    <a:pt x="66638" y="209848"/>
                  </a:cubicBezTo>
                  <a:lnTo>
                    <a:pt x="66638" y="199355"/>
                  </a:lnTo>
                  <a:cubicBezTo>
                    <a:pt x="54265" y="197867"/>
                    <a:pt x="42991" y="193607"/>
                    <a:pt x="32816" y="186575"/>
                  </a:cubicBezTo>
                  <a:cubicBezTo>
                    <a:pt x="22642" y="179543"/>
                    <a:pt x="14629" y="170520"/>
                    <a:pt x="8777" y="159507"/>
                  </a:cubicBezTo>
                  <a:cubicBezTo>
                    <a:pt x="2926" y="148493"/>
                    <a:pt x="0" y="136624"/>
                    <a:pt x="0" y="123899"/>
                  </a:cubicBezTo>
                  <a:close/>
                  <a:moveTo>
                    <a:pt x="76228" y="0"/>
                  </a:moveTo>
                  <a:cubicBezTo>
                    <a:pt x="86718" y="0"/>
                    <a:pt x="95704" y="3739"/>
                    <a:pt x="103187" y="11218"/>
                  </a:cubicBezTo>
                  <a:cubicBezTo>
                    <a:pt x="110670" y="18697"/>
                    <a:pt x="114412" y="27682"/>
                    <a:pt x="114412" y="38174"/>
                  </a:cubicBezTo>
                  <a:lnTo>
                    <a:pt x="114412" y="123899"/>
                  </a:lnTo>
                  <a:cubicBezTo>
                    <a:pt x="114412" y="134392"/>
                    <a:pt x="110670" y="143340"/>
                    <a:pt x="103187" y="150744"/>
                  </a:cubicBezTo>
                  <a:cubicBezTo>
                    <a:pt x="95704" y="158148"/>
                    <a:pt x="86718" y="161851"/>
                    <a:pt x="76228" y="161851"/>
                  </a:cubicBezTo>
                  <a:cubicBezTo>
                    <a:pt x="65739" y="161851"/>
                    <a:pt x="56755" y="158148"/>
                    <a:pt x="49279" y="150744"/>
                  </a:cubicBezTo>
                  <a:cubicBezTo>
                    <a:pt x="41802" y="143340"/>
                    <a:pt x="38063" y="134392"/>
                    <a:pt x="38063" y="123899"/>
                  </a:cubicBezTo>
                  <a:lnTo>
                    <a:pt x="38063" y="38174"/>
                  </a:lnTo>
                  <a:cubicBezTo>
                    <a:pt x="38063" y="27682"/>
                    <a:pt x="41802" y="18697"/>
                    <a:pt x="49279" y="11218"/>
                  </a:cubicBezTo>
                  <a:cubicBezTo>
                    <a:pt x="56755" y="3739"/>
                    <a:pt x="65739" y="0"/>
                    <a:pt x="7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d-ID" dirty="0"/>
            </a:p>
          </p:txBody>
        </p:sp>
        <p:sp>
          <p:nvSpPr>
            <p:cNvPr id="21" name="TextBox 20"/>
            <p:cNvSpPr txBox="1">
              <a:spLocks noChangeAspect="1"/>
            </p:cNvSpPr>
            <p:nvPr/>
          </p:nvSpPr>
          <p:spPr>
            <a:xfrm>
              <a:off x="3749574" y="5373743"/>
              <a:ext cx="519793" cy="468000"/>
            </a:xfrm>
            <a:custGeom>
              <a:avLst/>
              <a:gdLst/>
              <a:ahLst/>
              <a:cxnLst/>
              <a:rect l="l" t="t" r="r" b="b"/>
              <a:pathLst>
                <a:path w="190425" h="171450">
                  <a:moveTo>
                    <a:pt x="3237" y="76126"/>
                  </a:moveTo>
                  <a:lnTo>
                    <a:pt x="28575" y="76126"/>
                  </a:lnTo>
                  <a:lnTo>
                    <a:pt x="28575" y="109501"/>
                  </a:lnTo>
                  <a:cubicBezTo>
                    <a:pt x="28575" y="113966"/>
                    <a:pt x="29802" y="117463"/>
                    <a:pt x="32256" y="119993"/>
                  </a:cubicBezTo>
                  <a:cubicBezTo>
                    <a:pt x="34636" y="122523"/>
                    <a:pt x="37798" y="123751"/>
                    <a:pt x="41741" y="123677"/>
                  </a:cubicBezTo>
                  <a:cubicBezTo>
                    <a:pt x="41889" y="123677"/>
                    <a:pt x="42001" y="123677"/>
                    <a:pt x="42076" y="123677"/>
                  </a:cubicBezTo>
                  <a:cubicBezTo>
                    <a:pt x="48475" y="123677"/>
                    <a:pt x="68345" y="123602"/>
                    <a:pt x="101686" y="123453"/>
                  </a:cubicBezTo>
                  <a:lnTo>
                    <a:pt x="101686" y="149015"/>
                  </a:lnTo>
                  <a:cubicBezTo>
                    <a:pt x="101686" y="149908"/>
                    <a:pt x="101389" y="150670"/>
                    <a:pt x="100793" y="151303"/>
                  </a:cubicBezTo>
                  <a:cubicBezTo>
                    <a:pt x="100198" y="151935"/>
                    <a:pt x="99454" y="152252"/>
                    <a:pt x="98561" y="152252"/>
                  </a:cubicBezTo>
                  <a:lnTo>
                    <a:pt x="38174" y="152252"/>
                  </a:lnTo>
                  <a:lnTo>
                    <a:pt x="19198" y="171450"/>
                  </a:lnTo>
                  <a:lnTo>
                    <a:pt x="19198" y="152252"/>
                  </a:lnTo>
                  <a:lnTo>
                    <a:pt x="3237" y="152252"/>
                  </a:lnTo>
                  <a:cubicBezTo>
                    <a:pt x="2418" y="152252"/>
                    <a:pt x="1674" y="151935"/>
                    <a:pt x="1004" y="151303"/>
                  </a:cubicBezTo>
                  <a:cubicBezTo>
                    <a:pt x="334" y="150670"/>
                    <a:pt x="0" y="149908"/>
                    <a:pt x="0" y="149015"/>
                  </a:cubicBezTo>
                  <a:lnTo>
                    <a:pt x="0" y="79363"/>
                  </a:lnTo>
                  <a:cubicBezTo>
                    <a:pt x="0" y="78470"/>
                    <a:pt x="334" y="77707"/>
                    <a:pt x="1004" y="77075"/>
                  </a:cubicBezTo>
                  <a:cubicBezTo>
                    <a:pt x="1674" y="76442"/>
                    <a:pt x="2418" y="76126"/>
                    <a:pt x="3237" y="76126"/>
                  </a:cubicBezTo>
                  <a:close/>
                  <a:moveTo>
                    <a:pt x="42967" y="0"/>
                  </a:moveTo>
                  <a:lnTo>
                    <a:pt x="185632" y="0"/>
                  </a:lnTo>
                  <a:cubicBezTo>
                    <a:pt x="186970" y="0"/>
                    <a:pt x="188103" y="465"/>
                    <a:pt x="189032" y="1396"/>
                  </a:cubicBezTo>
                  <a:cubicBezTo>
                    <a:pt x="189961" y="2326"/>
                    <a:pt x="190425" y="3461"/>
                    <a:pt x="190425" y="4800"/>
                  </a:cubicBezTo>
                  <a:lnTo>
                    <a:pt x="190425" y="109501"/>
                  </a:lnTo>
                  <a:cubicBezTo>
                    <a:pt x="190425" y="110766"/>
                    <a:pt x="189942" y="111882"/>
                    <a:pt x="188976" y="112849"/>
                  </a:cubicBezTo>
                  <a:cubicBezTo>
                    <a:pt x="188010" y="113817"/>
                    <a:pt x="186895" y="114300"/>
                    <a:pt x="185632" y="114300"/>
                  </a:cubicBezTo>
                  <a:lnTo>
                    <a:pt x="161892" y="114300"/>
                  </a:lnTo>
                  <a:lnTo>
                    <a:pt x="161892" y="142875"/>
                  </a:lnTo>
                  <a:lnTo>
                    <a:pt x="133359" y="114300"/>
                  </a:lnTo>
                  <a:lnTo>
                    <a:pt x="42967" y="114300"/>
                  </a:lnTo>
                  <a:cubicBezTo>
                    <a:pt x="41630" y="114300"/>
                    <a:pt x="40497" y="113835"/>
                    <a:pt x="39568" y="112905"/>
                  </a:cubicBezTo>
                  <a:cubicBezTo>
                    <a:pt x="38639" y="111975"/>
                    <a:pt x="38174" y="110840"/>
                    <a:pt x="38174" y="109501"/>
                  </a:cubicBezTo>
                  <a:lnTo>
                    <a:pt x="38174" y="4800"/>
                  </a:lnTo>
                  <a:cubicBezTo>
                    <a:pt x="38174" y="3386"/>
                    <a:pt x="38620" y="2233"/>
                    <a:pt x="39512" y="1340"/>
                  </a:cubicBezTo>
                  <a:cubicBezTo>
                    <a:pt x="40404" y="447"/>
                    <a:pt x="41555" y="0"/>
                    <a:pt x="4296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d-ID" dirty="0"/>
            </a:p>
          </p:txBody>
        </p:sp>
      </p:grpSp>
      <p:sp>
        <p:nvSpPr>
          <p:cNvPr id="34" name="Rectangle 33"/>
          <p:cNvSpPr/>
          <p:nvPr/>
        </p:nvSpPr>
        <p:spPr>
          <a:xfrm>
            <a:off x="457200" y="3581400"/>
            <a:ext cx="3200400" cy="3139321"/>
          </a:xfrm>
          <a:prstGeom prst="rect">
            <a:avLst/>
          </a:prstGeom>
        </p:spPr>
        <p:txBody>
          <a:bodyPr wrap="square">
            <a:spAutoFit/>
          </a:bodyPr>
          <a:lstStyle/>
          <a:p>
            <a:pPr marL="95250"/>
            <a:r>
              <a:rPr lang="en-US" sz="2200" b="1" dirty="0">
                <a:latin typeface="Arial" pitchFamily="34" charset="0"/>
                <a:cs typeface="Arial" pitchFamily="34" charset="0"/>
              </a:rPr>
              <a:t># Industrial Revolution 5.0 will </a:t>
            </a:r>
            <a:r>
              <a:rPr lang="en-US" sz="2200" b="1" dirty="0" err="1">
                <a:latin typeface="Arial" pitchFamily="34" charset="0"/>
                <a:cs typeface="Arial" pitchFamily="34" charset="0"/>
              </a:rPr>
              <a:t>trengthen</a:t>
            </a:r>
            <a:r>
              <a:rPr lang="en-US" sz="2200" b="1" dirty="0">
                <a:latin typeface="Arial" pitchFamily="34" charset="0"/>
                <a:cs typeface="Arial" pitchFamily="34" charset="0"/>
              </a:rPr>
              <a:t> the implementation of the health sector through the use of technology both in terms of service and management</a:t>
            </a:r>
            <a:endParaRPr lang="id-ID" sz="2200" b="1" dirty="0">
              <a:latin typeface="Arial" pitchFamily="34" charset="0"/>
              <a:cs typeface="Arial" pitchFamily="34" charset="0"/>
            </a:endParaRPr>
          </a:p>
        </p:txBody>
      </p:sp>
      <p:sp>
        <p:nvSpPr>
          <p:cNvPr id="38" name="Rectangle 37"/>
          <p:cNvSpPr/>
          <p:nvPr/>
        </p:nvSpPr>
        <p:spPr>
          <a:xfrm>
            <a:off x="8534400" y="2819400"/>
            <a:ext cx="3341250" cy="3785652"/>
          </a:xfrm>
          <a:prstGeom prst="rect">
            <a:avLst/>
          </a:prstGeom>
        </p:spPr>
        <p:txBody>
          <a:bodyPr wrap="square">
            <a:spAutoFit/>
          </a:bodyPr>
          <a:lstStyle/>
          <a:p>
            <a:pPr marL="95250"/>
            <a:r>
              <a:rPr lang="en-US" sz="2000" b="1" dirty="0">
                <a:latin typeface="Arial"/>
                <a:cs typeface="Arial"/>
              </a:rPr>
              <a:t>#  </a:t>
            </a:r>
            <a:r>
              <a:rPr lang="en-US" sz="2000" dirty="0">
                <a:latin typeface="Arial"/>
                <a:cs typeface="Arial"/>
              </a:rPr>
              <a:t>Technological advances have an impact on shifting distribution patterns. This must be balanced by:</a:t>
            </a:r>
          </a:p>
          <a:p>
            <a:pPr marL="438150" indent="-342900">
              <a:buFont typeface="Wingdings" panose="05000000000000000000" pitchFamily="2" charset="2"/>
              <a:buChar char="§"/>
            </a:pPr>
            <a:r>
              <a:rPr lang="en-US" sz="2000" b="1" dirty="0">
                <a:latin typeface="Arial"/>
                <a:cs typeface="Arial"/>
              </a:rPr>
              <a:t>Regulation that the adaptive, collaborative, uphold ethic, education to the community, all development stakeholders illness and health risks</a:t>
            </a:r>
            <a:endParaRPr lang="id-ID" sz="2000" b="1" dirty="0">
              <a:latin typeface="Arial"/>
              <a:cs typeface="Arial"/>
            </a:endParaRPr>
          </a:p>
        </p:txBody>
      </p:sp>
      <p:sp>
        <p:nvSpPr>
          <p:cNvPr id="24" name="Rectangle 23"/>
          <p:cNvSpPr/>
          <p:nvPr/>
        </p:nvSpPr>
        <p:spPr>
          <a:xfrm>
            <a:off x="533400" y="1752600"/>
            <a:ext cx="2971800" cy="1446550"/>
          </a:xfrm>
          <a:prstGeom prst="rect">
            <a:avLst/>
          </a:prstGeom>
        </p:spPr>
        <p:txBody>
          <a:bodyPr wrap="square">
            <a:spAutoFit/>
          </a:bodyPr>
          <a:lstStyle/>
          <a:p>
            <a:r>
              <a:rPr lang="en-US" sz="2200" b="1" dirty="0">
                <a:latin typeface="Arial"/>
                <a:cs typeface="Arial"/>
              </a:rPr>
              <a:t># Technology continues to develop at a rapid pace</a:t>
            </a:r>
            <a:endParaRPr lang="id-ID" sz="2200" b="1" dirty="0">
              <a:latin typeface="Arial"/>
              <a:cs typeface="Arial"/>
            </a:endParaRPr>
          </a:p>
        </p:txBody>
      </p:sp>
      <p:sp>
        <p:nvSpPr>
          <p:cNvPr id="26" name="Rectangle 25"/>
          <p:cNvSpPr/>
          <p:nvPr/>
        </p:nvSpPr>
        <p:spPr>
          <a:xfrm>
            <a:off x="8686800" y="914400"/>
            <a:ext cx="3200400" cy="1785104"/>
          </a:xfrm>
          <a:prstGeom prst="rect">
            <a:avLst/>
          </a:prstGeom>
        </p:spPr>
        <p:txBody>
          <a:bodyPr wrap="square">
            <a:spAutoFit/>
          </a:bodyPr>
          <a:lstStyle/>
          <a:p>
            <a:r>
              <a:rPr lang="en-US" sz="2200" b="1" dirty="0">
                <a:latin typeface="Arial" pitchFamily="34" charset="0"/>
                <a:cs typeface="Arial" pitchFamily="34" charset="0"/>
              </a:rPr>
              <a:t># Technological advances have an impact on shifting diseases patterns and health risks</a:t>
            </a:r>
          </a:p>
        </p:txBody>
      </p:sp>
    </p:spTree>
    <p:extLst>
      <p:ext uri="{BB962C8B-B14F-4D97-AF65-F5344CB8AC3E}">
        <p14:creationId xmlns:p14="http://schemas.microsoft.com/office/powerpoint/2010/main" val="230395997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dirty="0"/>
              <a:t>THANK YOU</a:t>
            </a:r>
            <a:endParaRPr lang="id-ID" dirty="0"/>
          </a:p>
        </p:txBody>
      </p:sp>
      <p:sp>
        <p:nvSpPr>
          <p:cNvPr id="63491" name="Content Placeholder 2"/>
          <p:cNvSpPr>
            <a:spLocks noGrp="1"/>
          </p:cNvSpPr>
          <p:nvPr>
            <p:ph idx="1"/>
          </p:nvPr>
        </p:nvSpPr>
        <p:spPr/>
        <p:txBody>
          <a:bodyPr/>
          <a:lstStyle/>
          <a:p>
            <a:pPr eaLnBrk="1" hangingPunct="1"/>
            <a:endParaRPr lang="id-ID" dirty="0"/>
          </a:p>
        </p:txBody>
      </p:sp>
      <p:pic>
        <p:nvPicPr>
          <p:cNvPr id="63492" name="Picture 2" descr="C:\Users\SONY\Documents\thank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0876" y="1250951"/>
            <a:ext cx="4881563" cy="488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Imag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9838" y="2587626"/>
            <a:ext cx="3217862"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9447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Informatics</a:t>
            </a:r>
          </a:p>
        </p:txBody>
      </p:sp>
      <p:sp>
        <p:nvSpPr>
          <p:cNvPr id="3" name="Content Placeholder 2"/>
          <p:cNvSpPr>
            <a:spLocks noGrp="1"/>
          </p:cNvSpPr>
          <p:nvPr>
            <p:ph idx="1"/>
          </p:nvPr>
        </p:nvSpPr>
        <p:spPr/>
        <p:txBody>
          <a:bodyPr/>
          <a:lstStyle/>
          <a:p>
            <a:r>
              <a:rPr lang="en-US" dirty="0"/>
              <a:t>Nursing Informatics is the "science and practice (that) integrates nursing, its information and knowledge, with management of information and communication technologies to promote the health of people, families, and communities worldwide” (IMIA, 2009).</a:t>
            </a:r>
          </a:p>
        </p:txBody>
      </p:sp>
    </p:spTree>
    <p:extLst>
      <p:ext uri="{BB962C8B-B14F-4D97-AF65-F5344CB8AC3E}">
        <p14:creationId xmlns:p14="http://schemas.microsoft.com/office/powerpoint/2010/main" val="4220601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Technology</a:t>
            </a:r>
          </a:p>
        </p:txBody>
      </p:sp>
      <p:sp>
        <p:nvSpPr>
          <p:cNvPr id="3" name="Content Placeholder 2"/>
          <p:cNvSpPr>
            <a:spLocks noGrp="1"/>
          </p:cNvSpPr>
          <p:nvPr>
            <p:ph idx="1"/>
          </p:nvPr>
        </p:nvSpPr>
        <p:spPr/>
        <p:txBody>
          <a:bodyPr/>
          <a:lstStyle/>
          <a:p>
            <a:r>
              <a:rPr lang="en-US" dirty="0"/>
              <a:t>It is the use of computerized system to assist nurses and other healthcare workers to make good decisions and deliver safe care. The nursing informatics: Combines computer science, information science and nursing science to assist nurses in their practice. </a:t>
            </a:r>
          </a:p>
        </p:txBody>
      </p:sp>
      <p:pic>
        <p:nvPicPr>
          <p:cNvPr id="4" name="Picture 3"/>
          <p:cNvPicPr>
            <a:picLocks noChangeAspect="1"/>
          </p:cNvPicPr>
          <p:nvPr/>
        </p:nvPicPr>
        <p:blipFill rotWithShape="1">
          <a:blip r:embed="rId2"/>
          <a:srcRect l="8311" t="44707" r="37331" b="22130"/>
          <a:stretch/>
        </p:blipFill>
        <p:spPr>
          <a:xfrm>
            <a:off x="4702628" y="3898641"/>
            <a:ext cx="7072605" cy="2425959"/>
          </a:xfrm>
          <a:prstGeom prst="rect">
            <a:avLst/>
          </a:prstGeom>
        </p:spPr>
      </p:pic>
    </p:spTree>
    <p:extLst>
      <p:ext uri="{BB962C8B-B14F-4D97-AF65-F5344CB8AC3E}">
        <p14:creationId xmlns:p14="http://schemas.microsoft.com/office/powerpoint/2010/main" val="244600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771" y="1264351"/>
            <a:ext cx="8574190" cy="4197985"/>
          </a:xfrm>
        </p:spPr>
        <p:txBody>
          <a:bodyPr/>
          <a:lstStyle/>
          <a:p>
            <a:r>
              <a:rPr lang="en-US" dirty="0" err="1"/>
              <a:t>Telenursing</a:t>
            </a:r>
            <a:endParaRPr lang="en-US" dirty="0"/>
          </a:p>
        </p:txBody>
      </p:sp>
      <p:pic>
        <p:nvPicPr>
          <p:cNvPr id="4" name="Picture 3"/>
          <p:cNvPicPr>
            <a:picLocks noChangeAspect="1"/>
          </p:cNvPicPr>
          <p:nvPr/>
        </p:nvPicPr>
        <p:blipFill rotWithShape="1">
          <a:blip r:embed="rId2"/>
          <a:srcRect l="48271" t="27693" r="21677" b="17996"/>
          <a:stretch/>
        </p:blipFill>
        <p:spPr>
          <a:xfrm>
            <a:off x="9408356" y="2005781"/>
            <a:ext cx="2783644" cy="2617457"/>
          </a:xfrm>
          <a:prstGeom prst="rect">
            <a:avLst/>
          </a:prstGeom>
        </p:spPr>
      </p:pic>
      <p:sp>
        <p:nvSpPr>
          <p:cNvPr id="5" name="Rectangle 1"/>
          <p:cNvSpPr>
            <a:spLocks noChangeArrowheads="1"/>
          </p:cNvSpPr>
          <p:nvPr/>
        </p:nvSpPr>
        <p:spPr bwMode="auto">
          <a:xfrm>
            <a:off x="383459" y="794098"/>
            <a:ext cx="951153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4000" b="0" i="0" u="none" strike="noStrike" cap="none" normalizeH="0" baseline="0" dirty="0">
                <a:ln>
                  <a:noFill/>
                </a:ln>
                <a:solidFill>
                  <a:schemeClr val="tx1"/>
                </a:solidFill>
                <a:effectLst/>
                <a:latin typeface="Arial Unicode MS" panose="020B0604020202020204" pitchFamily="34" charset="-128"/>
              </a:rPr>
              <a:t>Care delivery applications whose development utilizes telephone, internet, and other communication networks to transfer nursing service information. </a:t>
            </a:r>
            <a:r>
              <a:rPr kumimoji="0" lang="en-US" sz="4000" b="0" i="0" u="none" strike="noStrike" cap="none" normalizeH="0" baseline="0" dirty="0" err="1">
                <a:ln>
                  <a:noFill/>
                </a:ln>
                <a:solidFill>
                  <a:schemeClr val="tx1"/>
                </a:solidFill>
                <a:effectLst/>
                <a:latin typeface="Arial Unicode MS" panose="020B0604020202020204" pitchFamily="34" charset="-128"/>
              </a:rPr>
              <a:t>Telenursing</a:t>
            </a:r>
            <a:r>
              <a:rPr kumimoji="0" lang="en-US" sz="4000" b="0" i="0" u="none" strike="noStrike" cap="none" normalizeH="0" baseline="0" dirty="0">
                <a:ln>
                  <a:noFill/>
                </a:ln>
                <a:solidFill>
                  <a:schemeClr val="tx1"/>
                </a:solidFill>
                <a:effectLst/>
                <a:latin typeface="Arial Unicode MS" panose="020B0604020202020204" pitchFamily="34" charset="-128"/>
              </a:rPr>
              <a:t> can be used for health consultations, or used for treatment procedures in remote settings.</a:t>
            </a:r>
            <a:endParaRPr kumimoji="0" lang="en-US" sz="4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p:cNvSpPr>
            <a:spLocks noGrp="1"/>
          </p:cNvSpPr>
          <p:nvPr>
            <p:ph idx="1"/>
          </p:nvPr>
        </p:nvSpPr>
        <p:spPr>
          <a:xfrm>
            <a:off x="383459" y="1778209"/>
            <a:ext cx="10871200" cy="4648200"/>
          </a:xfrm>
        </p:spPr>
        <p:txBody>
          <a:bodyPr>
            <a:normAutofit/>
          </a:bodyPr>
          <a:lstStyle/>
          <a:p>
            <a:pPr marL="0" indent="0">
              <a:buNone/>
            </a:pPr>
            <a:endParaRPr lang="en-US" sz="2400" dirty="0"/>
          </a:p>
          <a:p>
            <a:pPr marL="0" indent="0">
              <a:buNone/>
            </a:pPr>
            <a:endParaRPr lang="en-US" sz="2400" dirty="0"/>
          </a:p>
          <a:p>
            <a:pPr marL="0" indent="0">
              <a:buNone/>
            </a:pPr>
            <a:endParaRPr lang="en-US" sz="2400" dirty="0"/>
          </a:p>
        </p:txBody>
      </p:sp>
      <p:sp>
        <p:nvSpPr>
          <p:cNvPr id="7" name="Rectangle 6"/>
          <p:cNvSpPr/>
          <p:nvPr/>
        </p:nvSpPr>
        <p:spPr>
          <a:xfrm>
            <a:off x="3156155" y="0"/>
            <a:ext cx="5545393" cy="7940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t>Telenursing</a:t>
            </a:r>
            <a:endParaRPr lang="en-US" sz="4800" b="1" dirty="0"/>
          </a:p>
        </p:txBody>
      </p:sp>
    </p:spTree>
    <p:extLst>
      <p:ext uri="{BB962C8B-B14F-4D97-AF65-F5344CB8AC3E}">
        <p14:creationId xmlns:p14="http://schemas.microsoft.com/office/powerpoint/2010/main" val="2885902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 card</a:t>
            </a:r>
          </a:p>
        </p:txBody>
      </p:sp>
      <p:sp>
        <p:nvSpPr>
          <p:cNvPr id="3" name="Content Placeholder 2"/>
          <p:cNvSpPr>
            <a:spLocks noGrp="1"/>
          </p:cNvSpPr>
          <p:nvPr>
            <p:ph idx="1"/>
          </p:nvPr>
        </p:nvSpPr>
        <p:spPr/>
        <p:txBody>
          <a:bodyPr/>
          <a:lstStyle/>
          <a:p>
            <a:r>
              <a:rPr lang="id-ID" altLang="en-US" i="1" dirty="0"/>
              <a:t>Smartcard </a:t>
            </a:r>
            <a:r>
              <a:rPr lang="en-US" altLang="en-US" dirty="0"/>
              <a:t>: plastic cards the same size as credit cards which contain a silicon chip called a</a:t>
            </a:r>
            <a:r>
              <a:rPr lang="id-ID" altLang="en-US" dirty="0"/>
              <a:t> </a:t>
            </a:r>
            <a:r>
              <a:rPr lang="id-ID" altLang="en-US" i="1" dirty="0"/>
              <a:t>microcontroller</a:t>
            </a:r>
            <a:r>
              <a:rPr lang="id-ID" altLang="en-US" dirty="0"/>
              <a:t>. </a:t>
            </a:r>
            <a:endParaRPr lang="en-US" altLang="en-US" dirty="0"/>
          </a:p>
          <a:p>
            <a:r>
              <a:rPr lang="id-ID" altLang="en-US" i="1" dirty="0"/>
              <a:t>Chip </a:t>
            </a:r>
            <a:r>
              <a:rPr lang="en-US" altLang="en-US" dirty="0"/>
              <a:t>: an integrated circuit (IC) consisting of a processor an memory. The chip, like the CPU (Central Processing Unit) in a computer, is tasked with carrying out commands and providing power to smart card.</a:t>
            </a:r>
          </a:p>
          <a:p>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22852" y="4755146"/>
            <a:ext cx="3371693" cy="2073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94545" y="4755146"/>
            <a:ext cx="3183937" cy="2123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404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Sistem</a:t>
            </a:r>
            <a:r>
              <a:rPr lang="en-US" dirty="0"/>
              <a:t> </a:t>
            </a:r>
            <a:r>
              <a:rPr lang="en-US" dirty="0" err="1"/>
              <a:t>kerja</a:t>
            </a:r>
            <a:r>
              <a:rPr lang="en-US" dirty="0"/>
              <a:t> smart card</a:t>
            </a:r>
          </a:p>
        </p:txBody>
      </p:sp>
      <p:sp>
        <p:nvSpPr>
          <p:cNvPr id="3" name="Content Placeholder 2"/>
          <p:cNvSpPr>
            <a:spLocks noGrp="1"/>
          </p:cNvSpPr>
          <p:nvPr>
            <p:ph idx="1"/>
          </p:nvPr>
        </p:nvSpPr>
        <p:spPr/>
        <p:txBody>
          <a:bodyPr/>
          <a:lstStyle/>
          <a:p>
            <a:endParaRPr lang="en-US"/>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4148" y="1540669"/>
            <a:ext cx="7327900"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0971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ag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47401" y="5901267"/>
            <a:ext cx="1062567" cy="755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9" name="TextBox 67"/>
          <p:cNvSpPr txBox="1">
            <a:spLocks noChangeArrowheads="1"/>
          </p:cNvSpPr>
          <p:nvPr/>
        </p:nvSpPr>
        <p:spPr bwMode="auto">
          <a:xfrm>
            <a:off x="11178117" y="319618"/>
            <a:ext cx="1013883" cy="41549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id-ID" altLang="en-US"/>
          </a:p>
        </p:txBody>
      </p:sp>
      <p:sp>
        <p:nvSpPr>
          <p:cNvPr id="4" name="text 1"/>
          <p:cNvSpPr txBox="1"/>
          <p:nvPr/>
        </p:nvSpPr>
        <p:spPr>
          <a:xfrm>
            <a:off x="8013700" y="2167467"/>
            <a:ext cx="2674386" cy="323165"/>
          </a:xfrm>
          <a:prstGeom prst="rect">
            <a:avLst/>
          </a:prstGeom>
        </p:spPr>
        <p:txBody>
          <a:bodyPr wrap="none" lIns="0" tIns="0" rIns="0" bIns="0">
            <a:spAutoFit/>
          </a:bodyPr>
          <a:lstStyle/>
          <a:p>
            <a:pPr>
              <a:defRPr/>
            </a:pPr>
            <a:r>
              <a:rPr lang="id-ID" sz="2100" i="1" spc="11" dirty="0">
                <a:latin typeface="Arial"/>
                <a:cs typeface="Arial"/>
              </a:rPr>
              <a:t>O</a:t>
            </a:r>
            <a:r>
              <a:rPr sz="2100" i="1" spc="11" dirty="0" err="1">
                <a:latin typeface="Arial"/>
                <a:cs typeface="Arial"/>
              </a:rPr>
              <a:t>nline</a:t>
            </a:r>
            <a:r>
              <a:rPr sz="2100" i="1" spc="11" dirty="0">
                <a:latin typeface="Arial"/>
                <a:cs typeface="Arial"/>
              </a:rPr>
              <a:t> health services</a:t>
            </a:r>
            <a:endParaRPr i="1" dirty="0">
              <a:latin typeface="Arial"/>
              <a:cs typeface="Arial"/>
            </a:endParaRPr>
          </a:p>
        </p:txBody>
      </p:sp>
      <p:sp>
        <p:nvSpPr>
          <p:cNvPr id="7" name="text 1"/>
          <p:cNvSpPr txBox="1"/>
          <p:nvPr/>
        </p:nvSpPr>
        <p:spPr>
          <a:xfrm>
            <a:off x="8354485" y="4129617"/>
            <a:ext cx="2588850" cy="292388"/>
          </a:xfrm>
          <a:prstGeom prst="rect">
            <a:avLst/>
          </a:prstGeom>
        </p:spPr>
        <p:txBody>
          <a:bodyPr wrap="none" lIns="0" tIns="0" rIns="0" bIns="0">
            <a:spAutoFit/>
          </a:bodyPr>
          <a:lstStyle/>
          <a:p>
            <a:pPr>
              <a:defRPr/>
            </a:pPr>
            <a:r>
              <a:rPr i="1" spc="11" dirty="0">
                <a:latin typeface="Arial"/>
                <a:cs typeface="Arial"/>
              </a:rPr>
              <a:t>Robotic</a:t>
            </a:r>
            <a:r>
              <a:rPr spc="11" dirty="0">
                <a:solidFill>
                  <a:srgbClr val="3E3E3E"/>
                </a:solidFill>
                <a:latin typeface="Arial"/>
                <a:cs typeface="Arial"/>
              </a:rPr>
              <a:t> </a:t>
            </a:r>
            <a:r>
              <a:rPr spc="11" dirty="0">
                <a:latin typeface="Arial"/>
                <a:cs typeface="Arial"/>
              </a:rPr>
              <a:t>for high risk job</a:t>
            </a:r>
            <a:endParaRPr dirty="0">
              <a:latin typeface="Arial"/>
              <a:cs typeface="Arial"/>
            </a:endParaRPr>
          </a:p>
        </p:txBody>
      </p:sp>
      <p:sp>
        <p:nvSpPr>
          <p:cNvPr id="8" name="text 1"/>
          <p:cNvSpPr txBox="1"/>
          <p:nvPr/>
        </p:nvSpPr>
        <p:spPr>
          <a:xfrm>
            <a:off x="1037166" y="2010833"/>
            <a:ext cx="2944524" cy="292388"/>
          </a:xfrm>
          <a:prstGeom prst="rect">
            <a:avLst/>
          </a:prstGeom>
        </p:spPr>
        <p:txBody>
          <a:bodyPr wrap="none" lIns="0" tIns="0" rIns="0" bIns="0">
            <a:spAutoFit/>
          </a:bodyPr>
          <a:lstStyle/>
          <a:p>
            <a:pPr>
              <a:defRPr/>
            </a:pPr>
            <a:r>
              <a:rPr i="1" spc="11" dirty="0">
                <a:latin typeface="Arial"/>
                <a:cs typeface="Arial"/>
              </a:rPr>
              <a:t>Sharing Health Information</a:t>
            </a:r>
            <a:endParaRPr i="1" dirty="0">
              <a:latin typeface="Arial"/>
              <a:cs typeface="Arial"/>
            </a:endParaRPr>
          </a:p>
        </p:txBody>
      </p:sp>
      <p:sp>
        <p:nvSpPr>
          <p:cNvPr id="14343" name="text 1"/>
          <p:cNvSpPr txBox="1">
            <a:spLocks noChangeArrowheads="1"/>
          </p:cNvSpPr>
          <p:nvPr/>
        </p:nvSpPr>
        <p:spPr bwMode="auto">
          <a:xfrm>
            <a:off x="425451" y="2631017"/>
            <a:ext cx="4811183" cy="2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id-ID" altLang="en-US" i="1"/>
              <a:t>Smart apps – wellness program</a:t>
            </a:r>
          </a:p>
        </p:txBody>
      </p:sp>
      <p:sp>
        <p:nvSpPr>
          <p:cNvPr id="11" name="text 1"/>
          <p:cNvSpPr txBox="1"/>
          <p:nvPr/>
        </p:nvSpPr>
        <p:spPr>
          <a:xfrm>
            <a:off x="8621184" y="2675467"/>
            <a:ext cx="1588768" cy="323165"/>
          </a:xfrm>
          <a:prstGeom prst="rect">
            <a:avLst/>
          </a:prstGeom>
        </p:spPr>
        <p:txBody>
          <a:bodyPr wrap="none" lIns="0" tIns="0" rIns="0" bIns="0">
            <a:spAutoFit/>
          </a:bodyPr>
          <a:lstStyle/>
          <a:p>
            <a:pPr>
              <a:defRPr/>
            </a:pPr>
            <a:r>
              <a:rPr sz="2100" i="1" spc="11" dirty="0">
                <a:latin typeface="Arial"/>
                <a:cs typeface="Arial"/>
              </a:rPr>
              <a:t>Telemedicine</a:t>
            </a:r>
            <a:endParaRPr dirty="0">
              <a:latin typeface="Arial"/>
              <a:cs typeface="Arial"/>
            </a:endParaRPr>
          </a:p>
        </p:txBody>
      </p:sp>
      <p:sp>
        <p:nvSpPr>
          <p:cNvPr id="12" name="text 1"/>
          <p:cNvSpPr txBox="1"/>
          <p:nvPr/>
        </p:nvSpPr>
        <p:spPr>
          <a:xfrm>
            <a:off x="7888818" y="4847168"/>
            <a:ext cx="2592505" cy="584775"/>
          </a:xfrm>
          <a:prstGeom prst="rect">
            <a:avLst/>
          </a:prstGeom>
        </p:spPr>
        <p:txBody>
          <a:bodyPr wrap="none" lIns="0" tIns="0" rIns="0" bIns="0">
            <a:spAutoFit/>
          </a:bodyPr>
          <a:lstStyle/>
          <a:p>
            <a:pPr>
              <a:defRPr/>
            </a:pPr>
            <a:r>
              <a:rPr i="1" spc="11" dirty="0">
                <a:latin typeface="Arial"/>
                <a:cs typeface="Arial"/>
              </a:rPr>
              <a:t>Technology</a:t>
            </a:r>
            <a:r>
              <a:rPr b="1" i="1" spc="11" dirty="0">
                <a:latin typeface="Arial"/>
                <a:cs typeface="Arial"/>
              </a:rPr>
              <a:t> </a:t>
            </a:r>
            <a:r>
              <a:rPr i="1" spc="11" dirty="0">
                <a:latin typeface="Arial"/>
                <a:cs typeface="Arial"/>
              </a:rPr>
              <a:t>for </a:t>
            </a:r>
            <a:r>
              <a:rPr i="1" spc="11" dirty="0" err="1">
                <a:latin typeface="Arial"/>
                <a:cs typeface="Arial"/>
              </a:rPr>
              <a:t>Higiene</a:t>
            </a:r>
            <a:r>
              <a:rPr i="1" spc="11" dirty="0">
                <a:latin typeface="Arial"/>
                <a:cs typeface="Arial"/>
              </a:rPr>
              <a:t> </a:t>
            </a:r>
          </a:p>
          <a:p>
            <a:pPr>
              <a:defRPr/>
            </a:pPr>
            <a:r>
              <a:rPr i="1" spc="11" dirty="0" err="1">
                <a:latin typeface="Arial"/>
                <a:cs typeface="Arial"/>
              </a:rPr>
              <a:t>Industri</a:t>
            </a:r>
            <a:r>
              <a:rPr i="1" spc="11" dirty="0">
                <a:latin typeface="Arial"/>
                <a:cs typeface="Arial"/>
              </a:rPr>
              <a:t> measurement </a:t>
            </a:r>
            <a:endParaRPr i="1" dirty="0">
              <a:latin typeface="Arial"/>
              <a:cs typeface="Arial"/>
            </a:endParaRPr>
          </a:p>
        </p:txBody>
      </p:sp>
      <p:grpSp>
        <p:nvGrpSpPr>
          <p:cNvPr id="14346" name="Group 1"/>
          <p:cNvGrpSpPr>
            <a:grpSpLocks/>
          </p:cNvGrpSpPr>
          <p:nvPr/>
        </p:nvGrpSpPr>
        <p:grpSpPr bwMode="auto">
          <a:xfrm>
            <a:off x="3602568" y="1873252"/>
            <a:ext cx="5018617" cy="3357033"/>
            <a:chOff x="2701925" y="1404938"/>
            <a:chExt cx="3763963" cy="2517775"/>
          </a:xfrm>
        </p:grpSpPr>
        <p:sp>
          <p:nvSpPr>
            <p:cNvPr id="14371" name="object 170"/>
            <p:cNvSpPr>
              <a:spLocks/>
            </p:cNvSpPr>
            <p:nvPr/>
          </p:nvSpPr>
          <p:spPr bwMode="auto">
            <a:xfrm>
              <a:off x="3403600" y="1774825"/>
              <a:ext cx="2336800" cy="1751013"/>
            </a:xfrm>
            <a:custGeom>
              <a:avLst/>
              <a:gdLst>
                <a:gd name="T0" fmla="*/ 0 w 3114294"/>
                <a:gd name="T1" fmla="*/ 116726 h 3114167"/>
                <a:gd name="T2" fmla="*/ 370373 w 3114294"/>
                <a:gd name="T3" fmla="*/ 0 h 3114167"/>
                <a:gd name="T4" fmla="*/ 740746 w 3114294"/>
                <a:gd name="T5" fmla="*/ 116726 h 3114167"/>
                <a:gd name="T6" fmla="*/ 370373 w 3114294"/>
                <a:gd name="T7" fmla="*/ 233461 h 3114167"/>
                <a:gd name="T8" fmla="*/ 0 w 3114294"/>
                <a:gd name="T9" fmla="*/ 116726 h 3114167"/>
                <a:gd name="T10" fmla="*/ 28032 w 3114294"/>
                <a:gd name="T11" fmla="*/ 116726 h 3114167"/>
                <a:gd name="T12" fmla="*/ 370373 w 3114294"/>
                <a:gd name="T13" fmla="*/ 224626 h 3114167"/>
                <a:gd name="T14" fmla="*/ 712714 w 3114294"/>
                <a:gd name="T15" fmla="*/ 116726 h 3114167"/>
                <a:gd name="T16" fmla="*/ 370373 w 3114294"/>
                <a:gd name="T17" fmla="*/ 8836 h 3114167"/>
                <a:gd name="T18" fmla="*/ 28032 w 3114294"/>
                <a:gd name="T19" fmla="*/ 116726 h 3114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4294"/>
                <a:gd name="T31" fmla="*/ 0 h 3114167"/>
                <a:gd name="T32" fmla="*/ 3114294 w 3114294"/>
                <a:gd name="T33" fmla="*/ 3114167 h 31141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4294" h="3114167">
                  <a:moveTo>
                    <a:pt x="0" y="1557019"/>
                  </a:moveTo>
                  <a:cubicBezTo>
                    <a:pt x="0" y="697103"/>
                    <a:pt x="697230" y="0"/>
                    <a:pt x="1557147" y="0"/>
                  </a:cubicBezTo>
                  <a:cubicBezTo>
                    <a:pt x="2417064" y="0"/>
                    <a:pt x="3114294" y="697103"/>
                    <a:pt x="3114294" y="1557019"/>
                  </a:cubicBezTo>
                  <a:cubicBezTo>
                    <a:pt x="3114294" y="2417064"/>
                    <a:pt x="2417064" y="3114167"/>
                    <a:pt x="1557147" y="3114167"/>
                  </a:cubicBezTo>
                  <a:cubicBezTo>
                    <a:pt x="697230" y="3114167"/>
                    <a:pt x="0" y="2417064"/>
                    <a:pt x="0" y="1557019"/>
                  </a:cubicBezTo>
                  <a:close/>
                  <a:moveTo>
                    <a:pt x="117856" y="1557019"/>
                  </a:moveTo>
                  <a:cubicBezTo>
                    <a:pt x="117856" y="2351913"/>
                    <a:pt x="762254" y="2996311"/>
                    <a:pt x="1557147" y="2996311"/>
                  </a:cubicBezTo>
                  <a:cubicBezTo>
                    <a:pt x="2352040" y="2996311"/>
                    <a:pt x="2996438" y="2351913"/>
                    <a:pt x="2996438" y="1557019"/>
                  </a:cubicBezTo>
                  <a:cubicBezTo>
                    <a:pt x="2996438" y="762127"/>
                    <a:pt x="2352040" y="117856"/>
                    <a:pt x="1557147" y="117856"/>
                  </a:cubicBezTo>
                  <a:cubicBezTo>
                    <a:pt x="762254" y="117856"/>
                    <a:pt x="117856" y="762127"/>
                    <a:pt x="117856" y="155701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en-US" altLang="en-US"/>
            </a:p>
          </p:txBody>
        </p:sp>
        <p:sp>
          <p:nvSpPr>
            <p:cNvPr id="14372" name="object 171"/>
            <p:cNvSpPr>
              <a:spLocks/>
            </p:cNvSpPr>
            <p:nvPr/>
          </p:nvSpPr>
          <p:spPr bwMode="auto">
            <a:xfrm>
              <a:off x="3908425" y="2152650"/>
              <a:ext cx="1327150" cy="996950"/>
            </a:xfrm>
            <a:custGeom>
              <a:avLst/>
              <a:gdLst>
                <a:gd name="T0" fmla="*/ 0 w 1771142"/>
                <a:gd name="T1" fmla="*/ 0 h 1771142"/>
                <a:gd name="T2" fmla="*/ 1771142 w 1771142"/>
                <a:gd name="T3" fmla="*/ 1771142 h 1771142"/>
              </a:gdLst>
              <a:ahLst/>
              <a:cxnLst/>
              <a:rect l="T0" t="T1" r="T2" b="T3"/>
              <a:pathLst>
                <a:path w="1771142" h="1771142">
                  <a:moveTo>
                    <a:pt x="0" y="885570"/>
                  </a:moveTo>
                  <a:cubicBezTo>
                    <a:pt x="0" y="396494"/>
                    <a:pt x="396494" y="0"/>
                    <a:pt x="885571" y="0"/>
                  </a:cubicBezTo>
                  <a:cubicBezTo>
                    <a:pt x="1374648" y="0"/>
                    <a:pt x="1771142" y="396494"/>
                    <a:pt x="1771142" y="885570"/>
                  </a:cubicBezTo>
                  <a:cubicBezTo>
                    <a:pt x="1771142" y="1374648"/>
                    <a:pt x="1374648" y="1771142"/>
                    <a:pt x="885571" y="1771142"/>
                  </a:cubicBezTo>
                  <a:cubicBezTo>
                    <a:pt x="396494" y="1771142"/>
                    <a:pt x="0" y="1374648"/>
                    <a:pt x="0" y="885570"/>
                  </a:cubicBezTo>
                  <a:close/>
                </a:path>
              </a:pathLst>
            </a:custGeom>
            <a:solidFill>
              <a:srgbClr val="F2F2F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endParaRPr lang="id-ID" altLang="en-US">
                <a:solidFill>
                  <a:schemeClr val="bg1"/>
                </a:solidFill>
              </a:endParaRPr>
            </a:p>
            <a:p>
              <a:pPr algn="ctr"/>
              <a:r>
                <a:rPr lang="id-ID" altLang="en-US">
                  <a:solidFill>
                    <a:schemeClr val="bg1"/>
                  </a:solidFill>
                  <a:latin typeface="Britannic Bold" pitchFamily="34" charset="0"/>
                </a:rPr>
                <a:t>INDUSTRY</a:t>
              </a:r>
            </a:p>
            <a:p>
              <a:pPr algn="ctr"/>
              <a:r>
                <a:rPr lang="id-ID" altLang="en-US">
                  <a:solidFill>
                    <a:schemeClr val="bg1"/>
                  </a:solidFill>
                  <a:latin typeface="Britannic Bold" pitchFamily="34" charset="0"/>
                </a:rPr>
                <a:t> 4.0</a:t>
              </a:r>
            </a:p>
          </p:txBody>
        </p:sp>
        <p:sp>
          <p:nvSpPr>
            <p:cNvPr id="14373" name="object 172"/>
            <p:cNvSpPr>
              <a:spLocks/>
            </p:cNvSpPr>
            <p:nvPr/>
          </p:nvSpPr>
          <p:spPr bwMode="auto">
            <a:xfrm>
              <a:off x="3141663" y="1577975"/>
              <a:ext cx="2862262" cy="2146300"/>
            </a:xfrm>
            <a:custGeom>
              <a:avLst/>
              <a:gdLst>
                <a:gd name="T0" fmla="*/ 0 w 3816350"/>
                <a:gd name="T1" fmla="*/ 143172 h 3816477"/>
                <a:gd name="T2" fmla="*/ 452818 w 3816350"/>
                <a:gd name="T3" fmla="*/ 0 h 3816477"/>
                <a:gd name="T4" fmla="*/ 905637 w 3816350"/>
                <a:gd name="T5" fmla="*/ 143172 h 3816477"/>
                <a:gd name="T6" fmla="*/ 452818 w 3816350"/>
                <a:gd name="T7" fmla="*/ 286352 h 3816477"/>
                <a:gd name="T8" fmla="*/ 0 w 3816350"/>
                <a:gd name="T9" fmla="*/ 143172 h 3816477"/>
                <a:gd name="T10" fmla="*/ 34266 w 3816350"/>
                <a:gd name="T11" fmla="*/ 143172 h 3816477"/>
                <a:gd name="T12" fmla="*/ 452818 w 3816350"/>
                <a:gd name="T13" fmla="*/ 275509 h 3816477"/>
                <a:gd name="T14" fmla="*/ 871371 w 3816350"/>
                <a:gd name="T15" fmla="*/ 143172 h 3816477"/>
                <a:gd name="T16" fmla="*/ 452818 w 3816350"/>
                <a:gd name="T17" fmla="*/ 10834 h 3816477"/>
                <a:gd name="T18" fmla="*/ 34266 w 3816350"/>
                <a:gd name="T19" fmla="*/ 143172 h 38164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16350"/>
                <a:gd name="T31" fmla="*/ 0 h 3816477"/>
                <a:gd name="T32" fmla="*/ 3816350 w 3816350"/>
                <a:gd name="T33" fmla="*/ 3816477 h 38164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16350" h="3816477">
                  <a:moveTo>
                    <a:pt x="0" y="1908174"/>
                  </a:moveTo>
                  <a:cubicBezTo>
                    <a:pt x="0" y="854329"/>
                    <a:pt x="854329" y="0"/>
                    <a:pt x="1908175" y="0"/>
                  </a:cubicBezTo>
                  <a:cubicBezTo>
                    <a:pt x="2962021" y="0"/>
                    <a:pt x="3816350" y="854329"/>
                    <a:pt x="3816350" y="1908174"/>
                  </a:cubicBezTo>
                  <a:cubicBezTo>
                    <a:pt x="3816350" y="2962021"/>
                    <a:pt x="2962021" y="3816477"/>
                    <a:pt x="1908175" y="3816477"/>
                  </a:cubicBezTo>
                  <a:cubicBezTo>
                    <a:pt x="854329" y="3816477"/>
                    <a:pt x="0" y="2962021"/>
                    <a:pt x="0" y="1908174"/>
                  </a:cubicBezTo>
                  <a:close/>
                  <a:moveTo>
                    <a:pt x="144399" y="1908174"/>
                  </a:moveTo>
                  <a:cubicBezTo>
                    <a:pt x="144399" y="2882265"/>
                    <a:pt x="934085" y="3671951"/>
                    <a:pt x="1908175" y="3671951"/>
                  </a:cubicBezTo>
                  <a:cubicBezTo>
                    <a:pt x="2882265" y="3671951"/>
                    <a:pt x="3671951" y="2882265"/>
                    <a:pt x="3671951" y="1908174"/>
                  </a:cubicBezTo>
                  <a:cubicBezTo>
                    <a:pt x="3671951" y="934085"/>
                    <a:pt x="2882265" y="144399"/>
                    <a:pt x="1908175" y="144399"/>
                  </a:cubicBezTo>
                  <a:cubicBezTo>
                    <a:pt x="934085" y="144399"/>
                    <a:pt x="144399" y="934085"/>
                    <a:pt x="144399" y="1908174"/>
                  </a:cubicBezTo>
                  <a:close/>
                </a:path>
              </a:pathLst>
            </a:custGeom>
            <a:solidFill>
              <a:srgbClr val="DADADA"/>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en-US" altLang="en-US"/>
            </a:p>
          </p:txBody>
        </p:sp>
        <p:pic>
          <p:nvPicPr>
            <p:cNvPr id="14374" name="Imag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17950" y="1914525"/>
              <a:ext cx="330200" cy="166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75" name="Image"/>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33838" y="2039938"/>
              <a:ext cx="284162"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76" name="Image"/>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73513" y="1976438"/>
              <a:ext cx="307975" cy="15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77" name="Image"/>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62388" y="1852613"/>
              <a:ext cx="352425" cy="176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78" name="Image"/>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471863" y="1404938"/>
              <a:ext cx="736600" cy="550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79" name="object 173"/>
            <p:cNvSpPr>
              <a:spLocks/>
            </p:cNvSpPr>
            <p:nvPr/>
          </p:nvSpPr>
          <p:spPr bwMode="auto">
            <a:xfrm>
              <a:off x="3587750" y="1492250"/>
              <a:ext cx="503238" cy="377825"/>
            </a:xfrm>
            <a:custGeom>
              <a:avLst/>
              <a:gdLst>
                <a:gd name="T0" fmla="*/ 0 w 672338"/>
                <a:gd name="T1" fmla="*/ 25249 h 672211"/>
                <a:gd name="T2" fmla="*/ 78975 w 672338"/>
                <a:gd name="T3" fmla="*/ 0 h 672211"/>
                <a:gd name="T4" fmla="*/ 157949 w 672338"/>
                <a:gd name="T5" fmla="*/ 25249 h 672211"/>
                <a:gd name="T6" fmla="*/ 78975 w 672338"/>
                <a:gd name="T7" fmla="*/ 50488 h 672211"/>
                <a:gd name="T8" fmla="*/ 0 w 672338"/>
                <a:gd name="T9" fmla="*/ 25249 h 672211"/>
                <a:gd name="T10" fmla="*/ 0 60000 65536"/>
                <a:gd name="T11" fmla="*/ 0 60000 65536"/>
                <a:gd name="T12" fmla="*/ 0 60000 65536"/>
                <a:gd name="T13" fmla="*/ 0 60000 65536"/>
                <a:gd name="T14" fmla="*/ 0 60000 65536"/>
                <a:gd name="T15" fmla="*/ 0 w 672338"/>
                <a:gd name="T16" fmla="*/ 0 h 672211"/>
                <a:gd name="T17" fmla="*/ 672338 w 672338"/>
                <a:gd name="T18" fmla="*/ 672211 h 672211"/>
              </a:gdLst>
              <a:ahLst/>
              <a:cxnLst>
                <a:cxn ang="T10">
                  <a:pos x="T0" y="T1"/>
                </a:cxn>
                <a:cxn ang="T11">
                  <a:pos x="T2" y="T3"/>
                </a:cxn>
                <a:cxn ang="T12">
                  <a:pos x="T4" y="T5"/>
                </a:cxn>
                <a:cxn ang="T13">
                  <a:pos x="T6" y="T7"/>
                </a:cxn>
                <a:cxn ang="T14">
                  <a:pos x="T8" y="T9"/>
                </a:cxn>
              </a:cxnLst>
              <a:rect l="T15" t="T16" r="T17" b="T18"/>
              <a:pathLst>
                <a:path w="672338" h="672211">
                  <a:moveTo>
                    <a:pt x="0" y="336169"/>
                  </a:moveTo>
                  <a:cubicBezTo>
                    <a:pt x="0" y="150495"/>
                    <a:pt x="150495" y="0"/>
                    <a:pt x="336169" y="0"/>
                  </a:cubicBezTo>
                  <a:cubicBezTo>
                    <a:pt x="521843" y="0"/>
                    <a:pt x="672338" y="150495"/>
                    <a:pt x="672338" y="336169"/>
                  </a:cubicBezTo>
                  <a:cubicBezTo>
                    <a:pt x="672338" y="521716"/>
                    <a:pt x="521843" y="672211"/>
                    <a:pt x="336169" y="672211"/>
                  </a:cubicBezTo>
                  <a:cubicBezTo>
                    <a:pt x="150495" y="672211"/>
                    <a:pt x="0" y="521716"/>
                    <a:pt x="0" y="33616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en-US" altLang="en-US"/>
            </a:p>
          </p:txBody>
        </p:sp>
        <p:pic>
          <p:nvPicPr>
            <p:cNvPr id="14380" name="Image"/>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76638" y="2516188"/>
              <a:ext cx="63500" cy="268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81" name="Image"/>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752850" y="2544763"/>
              <a:ext cx="103188" cy="211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82" name="Image"/>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665538" y="2525713"/>
              <a:ext cx="63500" cy="249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83" name="Image"/>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487738" y="2506663"/>
              <a:ext cx="63500" cy="287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84" name="Image"/>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701925" y="2335213"/>
              <a:ext cx="739775" cy="62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85" name="object 174"/>
            <p:cNvSpPr>
              <a:spLocks/>
            </p:cNvSpPr>
            <p:nvPr/>
          </p:nvSpPr>
          <p:spPr bwMode="auto">
            <a:xfrm>
              <a:off x="2855913" y="2460625"/>
              <a:ext cx="503237" cy="379413"/>
            </a:xfrm>
            <a:custGeom>
              <a:avLst/>
              <a:gdLst>
                <a:gd name="T0" fmla="*/ 0 w 672211"/>
                <a:gd name="T1" fmla="*/ 25544 h 672338"/>
                <a:gd name="T2" fmla="*/ 79049 w 672211"/>
                <a:gd name="T3" fmla="*/ 0 h 672338"/>
                <a:gd name="T4" fmla="*/ 158067 w 672211"/>
                <a:gd name="T5" fmla="*/ 25544 h 672338"/>
                <a:gd name="T6" fmla="*/ 79049 w 672211"/>
                <a:gd name="T7" fmla="*/ 51089 h 672338"/>
                <a:gd name="T8" fmla="*/ 0 w 672211"/>
                <a:gd name="T9" fmla="*/ 25544 h 672338"/>
                <a:gd name="T10" fmla="*/ 0 60000 65536"/>
                <a:gd name="T11" fmla="*/ 0 60000 65536"/>
                <a:gd name="T12" fmla="*/ 0 60000 65536"/>
                <a:gd name="T13" fmla="*/ 0 60000 65536"/>
                <a:gd name="T14" fmla="*/ 0 60000 65536"/>
                <a:gd name="T15" fmla="*/ 0 w 672211"/>
                <a:gd name="T16" fmla="*/ 0 h 672338"/>
                <a:gd name="T17" fmla="*/ 672211 w 672211"/>
                <a:gd name="T18" fmla="*/ 672338 h 672338"/>
              </a:gdLst>
              <a:ahLst/>
              <a:cxnLst>
                <a:cxn ang="T10">
                  <a:pos x="T0" y="T1"/>
                </a:cxn>
                <a:cxn ang="T11">
                  <a:pos x="T2" y="T3"/>
                </a:cxn>
                <a:cxn ang="T12">
                  <a:pos x="T4" y="T5"/>
                </a:cxn>
                <a:cxn ang="T13">
                  <a:pos x="T6" y="T7"/>
                </a:cxn>
                <a:cxn ang="T14">
                  <a:pos x="T8" y="T9"/>
                </a:cxn>
              </a:cxnLst>
              <a:rect l="T15" t="T16" r="T17" b="T18"/>
              <a:pathLst>
                <a:path w="672211" h="672338">
                  <a:moveTo>
                    <a:pt x="0" y="336169"/>
                  </a:moveTo>
                  <a:cubicBezTo>
                    <a:pt x="0" y="150496"/>
                    <a:pt x="150496" y="0"/>
                    <a:pt x="336170" y="0"/>
                  </a:cubicBezTo>
                  <a:cubicBezTo>
                    <a:pt x="521717" y="0"/>
                    <a:pt x="672212" y="150496"/>
                    <a:pt x="672212" y="336169"/>
                  </a:cubicBezTo>
                  <a:cubicBezTo>
                    <a:pt x="672212" y="521844"/>
                    <a:pt x="521717" y="672339"/>
                    <a:pt x="336170" y="672339"/>
                  </a:cubicBezTo>
                  <a:cubicBezTo>
                    <a:pt x="150496" y="672339"/>
                    <a:pt x="0" y="521844"/>
                    <a:pt x="0" y="33616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en-US" altLang="en-US"/>
            </a:p>
          </p:txBody>
        </p:sp>
        <p:pic>
          <p:nvPicPr>
            <p:cNvPr id="14386" name="Image"/>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917950" y="3200400"/>
              <a:ext cx="330200" cy="168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87" name="Image"/>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033838" y="3086100"/>
              <a:ext cx="284162" cy="15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88" name="Image"/>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973513" y="3148013"/>
              <a:ext cx="307975"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89" name="Image"/>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862388" y="3254375"/>
              <a:ext cx="352425" cy="17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90" name="Image"/>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419475" y="3325813"/>
              <a:ext cx="839788" cy="59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91" name="object 175"/>
            <p:cNvSpPr>
              <a:spLocks/>
            </p:cNvSpPr>
            <p:nvPr/>
          </p:nvSpPr>
          <p:spPr bwMode="auto">
            <a:xfrm>
              <a:off x="3586163" y="3382963"/>
              <a:ext cx="504825" cy="377825"/>
            </a:xfrm>
            <a:custGeom>
              <a:avLst/>
              <a:gdLst>
                <a:gd name="T0" fmla="*/ 0 w 672338"/>
                <a:gd name="T1" fmla="*/ 25225 h 672338"/>
                <a:gd name="T2" fmla="*/ 80228 w 672338"/>
                <a:gd name="T3" fmla="*/ 0 h 672338"/>
                <a:gd name="T4" fmla="*/ 160455 w 672338"/>
                <a:gd name="T5" fmla="*/ 25225 h 672338"/>
                <a:gd name="T6" fmla="*/ 80228 w 672338"/>
                <a:gd name="T7" fmla="*/ 50450 h 672338"/>
                <a:gd name="T8" fmla="*/ 0 w 672338"/>
                <a:gd name="T9" fmla="*/ 25225 h 672338"/>
                <a:gd name="T10" fmla="*/ 0 60000 65536"/>
                <a:gd name="T11" fmla="*/ 0 60000 65536"/>
                <a:gd name="T12" fmla="*/ 0 60000 65536"/>
                <a:gd name="T13" fmla="*/ 0 60000 65536"/>
                <a:gd name="T14" fmla="*/ 0 60000 65536"/>
                <a:gd name="T15" fmla="*/ 0 w 672338"/>
                <a:gd name="T16" fmla="*/ 0 h 672338"/>
                <a:gd name="T17" fmla="*/ 672338 w 672338"/>
                <a:gd name="T18" fmla="*/ 672338 h 672338"/>
              </a:gdLst>
              <a:ahLst/>
              <a:cxnLst>
                <a:cxn ang="T10">
                  <a:pos x="T0" y="T1"/>
                </a:cxn>
                <a:cxn ang="T11">
                  <a:pos x="T2" y="T3"/>
                </a:cxn>
                <a:cxn ang="T12">
                  <a:pos x="T4" y="T5"/>
                </a:cxn>
                <a:cxn ang="T13">
                  <a:pos x="T6" y="T7"/>
                </a:cxn>
                <a:cxn ang="T14">
                  <a:pos x="T8" y="T9"/>
                </a:cxn>
              </a:cxnLst>
              <a:rect l="T15" t="T16" r="T17" b="T18"/>
              <a:pathLst>
                <a:path w="672338" h="672338">
                  <a:moveTo>
                    <a:pt x="0" y="336169"/>
                  </a:moveTo>
                  <a:cubicBezTo>
                    <a:pt x="0" y="150495"/>
                    <a:pt x="150495" y="0"/>
                    <a:pt x="336169" y="0"/>
                  </a:cubicBezTo>
                  <a:cubicBezTo>
                    <a:pt x="521843" y="0"/>
                    <a:pt x="672338" y="150495"/>
                    <a:pt x="672338" y="336169"/>
                  </a:cubicBezTo>
                  <a:cubicBezTo>
                    <a:pt x="672338" y="521843"/>
                    <a:pt x="521843" y="672338"/>
                    <a:pt x="336169" y="672338"/>
                  </a:cubicBezTo>
                  <a:cubicBezTo>
                    <a:pt x="150495" y="672338"/>
                    <a:pt x="0" y="521843"/>
                    <a:pt x="0" y="33616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en-US" altLang="en-US"/>
            </a:p>
          </p:txBody>
        </p:sp>
        <p:pic>
          <p:nvPicPr>
            <p:cNvPr id="14392" name="Image"/>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5527675" y="2516188"/>
              <a:ext cx="63500" cy="268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93" name="Image"/>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5311775" y="2544763"/>
              <a:ext cx="103188" cy="211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94" name="Image"/>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438775" y="2525713"/>
              <a:ext cx="63500" cy="249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95" name="Image"/>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5616575" y="2506663"/>
              <a:ext cx="63500" cy="287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96" name="Image"/>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5726113" y="2335213"/>
              <a:ext cx="739775" cy="62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97" name="object 176"/>
            <p:cNvSpPr>
              <a:spLocks/>
            </p:cNvSpPr>
            <p:nvPr/>
          </p:nvSpPr>
          <p:spPr bwMode="auto">
            <a:xfrm>
              <a:off x="5784850" y="2460625"/>
              <a:ext cx="504825" cy="379413"/>
            </a:xfrm>
            <a:custGeom>
              <a:avLst/>
              <a:gdLst>
                <a:gd name="T0" fmla="*/ 0 w 672212"/>
                <a:gd name="T1" fmla="*/ 25544 h 672338"/>
                <a:gd name="T2" fmla="*/ 80303 w 672212"/>
                <a:gd name="T3" fmla="*/ 0 h 672338"/>
                <a:gd name="T4" fmla="*/ 160575 w 672212"/>
                <a:gd name="T5" fmla="*/ 25544 h 672338"/>
                <a:gd name="T6" fmla="*/ 80303 w 672212"/>
                <a:gd name="T7" fmla="*/ 51089 h 672338"/>
                <a:gd name="T8" fmla="*/ 0 w 672212"/>
                <a:gd name="T9" fmla="*/ 25544 h 672338"/>
                <a:gd name="T10" fmla="*/ 0 60000 65536"/>
                <a:gd name="T11" fmla="*/ 0 60000 65536"/>
                <a:gd name="T12" fmla="*/ 0 60000 65536"/>
                <a:gd name="T13" fmla="*/ 0 60000 65536"/>
                <a:gd name="T14" fmla="*/ 0 60000 65536"/>
                <a:gd name="T15" fmla="*/ 0 w 672212"/>
                <a:gd name="T16" fmla="*/ 0 h 672338"/>
                <a:gd name="T17" fmla="*/ 672212 w 672212"/>
                <a:gd name="T18" fmla="*/ 672338 h 672338"/>
              </a:gdLst>
              <a:ahLst/>
              <a:cxnLst>
                <a:cxn ang="T10">
                  <a:pos x="T0" y="T1"/>
                </a:cxn>
                <a:cxn ang="T11">
                  <a:pos x="T2" y="T3"/>
                </a:cxn>
                <a:cxn ang="T12">
                  <a:pos x="T4" y="T5"/>
                </a:cxn>
                <a:cxn ang="T13">
                  <a:pos x="T6" y="T7"/>
                </a:cxn>
                <a:cxn ang="T14">
                  <a:pos x="T8" y="T9"/>
                </a:cxn>
              </a:cxnLst>
              <a:rect l="T15" t="T16" r="T17" b="T18"/>
              <a:pathLst>
                <a:path w="672212" h="672338">
                  <a:moveTo>
                    <a:pt x="0" y="336169"/>
                  </a:moveTo>
                  <a:cubicBezTo>
                    <a:pt x="0" y="150496"/>
                    <a:pt x="150496" y="0"/>
                    <a:pt x="336170" y="0"/>
                  </a:cubicBezTo>
                  <a:cubicBezTo>
                    <a:pt x="521717" y="0"/>
                    <a:pt x="672212" y="150496"/>
                    <a:pt x="672212" y="336169"/>
                  </a:cubicBezTo>
                  <a:cubicBezTo>
                    <a:pt x="672212" y="521844"/>
                    <a:pt x="521717" y="672339"/>
                    <a:pt x="336170" y="672339"/>
                  </a:cubicBezTo>
                  <a:cubicBezTo>
                    <a:pt x="150496" y="672339"/>
                    <a:pt x="0" y="521844"/>
                    <a:pt x="0" y="33616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en-US" altLang="en-US"/>
            </a:p>
          </p:txBody>
        </p:sp>
        <p:sp>
          <p:nvSpPr>
            <p:cNvPr id="14398" name="object 177"/>
            <p:cNvSpPr>
              <a:spLocks/>
            </p:cNvSpPr>
            <p:nvPr/>
          </p:nvSpPr>
          <p:spPr bwMode="auto">
            <a:xfrm>
              <a:off x="5916613" y="2551113"/>
              <a:ext cx="255587" cy="190500"/>
            </a:xfrm>
            <a:custGeom>
              <a:avLst/>
              <a:gdLst>
                <a:gd name="T0" fmla="*/ 64683 w 340233"/>
                <a:gd name="T1" fmla="*/ 8668 h 339852"/>
                <a:gd name="T2" fmla="*/ 61888 w 340233"/>
                <a:gd name="T3" fmla="*/ 14749 h 339852"/>
                <a:gd name="T4" fmla="*/ 66506 w 340233"/>
                <a:gd name="T5" fmla="*/ 14749 h 339852"/>
                <a:gd name="T6" fmla="*/ 72491 w 340233"/>
                <a:gd name="T7" fmla="*/ 8668 h 339852"/>
                <a:gd name="T8" fmla="*/ 64683 w 340233"/>
                <a:gd name="T9" fmla="*/ 8668 h 339852"/>
                <a:gd name="T10" fmla="*/ 49705 w 340233"/>
                <a:gd name="T11" fmla="*/ 8668 h 339852"/>
                <a:gd name="T12" fmla="*/ 49705 w 340233"/>
                <a:gd name="T13" fmla="*/ 14749 h 339852"/>
                <a:gd name="T14" fmla="*/ 54596 w 340233"/>
                <a:gd name="T15" fmla="*/ 14749 h 339852"/>
                <a:gd name="T16" fmla="*/ 57392 w 340233"/>
                <a:gd name="T17" fmla="*/ 8668 h 339852"/>
                <a:gd name="T18" fmla="*/ 49705 w 340233"/>
                <a:gd name="T19" fmla="*/ 8668 h 339852"/>
                <a:gd name="T20" fmla="*/ 34179 w 340233"/>
                <a:gd name="T21" fmla="*/ 8668 h 339852"/>
                <a:gd name="T22" fmla="*/ 38281 w 340233"/>
                <a:gd name="T23" fmla="*/ 14749 h 339852"/>
                <a:gd name="T24" fmla="*/ 42474 w 340233"/>
                <a:gd name="T25" fmla="*/ 14749 h 339852"/>
                <a:gd name="T26" fmla="*/ 42474 w 340233"/>
                <a:gd name="T27" fmla="*/ 8668 h 339852"/>
                <a:gd name="T28" fmla="*/ 34179 w 340233"/>
                <a:gd name="T29" fmla="*/ 8668 h 339852"/>
                <a:gd name="T30" fmla="*/ 20265 w 340233"/>
                <a:gd name="T31" fmla="*/ 8668 h 339852"/>
                <a:gd name="T32" fmla="*/ 25551 w 340233"/>
                <a:gd name="T33" fmla="*/ 14749 h 339852"/>
                <a:gd name="T34" fmla="*/ 30929 w 340233"/>
                <a:gd name="T35" fmla="*/ 14749 h 339852"/>
                <a:gd name="T36" fmla="*/ 26828 w 340233"/>
                <a:gd name="T37" fmla="*/ 8668 h 339852"/>
                <a:gd name="T38" fmla="*/ 20265 w 340233"/>
                <a:gd name="T39" fmla="*/ 8668 h 339852"/>
                <a:gd name="T40" fmla="*/ 12730 w 340233"/>
                <a:gd name="T41" fmla="*/ 0 h 339852"/>
                <a:gd name="T42" fmla="*/ 18351 w 340233"/>
                <a:gd name="T43" fmla="*/ 6438 h 339852"/>
                <a:gd name="T44" fmla="*/ 77140 w 340233"/>
                <a:gd name="T45" fmla="*/ 6438 h 339852"/>
                <a:gd name="T46" fmla="*/ 77140 w 340233"/>
                <a:gd name="T47" fmla="*/ 6541 h 339852"/>
                <a:gd name="T48" fmla="*/ 78324 w 340233"/>
                <a:gd name="T49" fmla="*/ 6503 h 339852"/>
                <a:gd name="T50" fmla="*/ 78446 w 340233"/>
                <a:gd name="T51" fmla="*/ 6513 h 339852"/>
                <a:gd name="T52" fmla="*/ 80815 w 340233"/>
                <a:gd name="T53" fmla="*/ 7872 h 339852"/>
                <a:gd name="T54" fmla="*/ 72582 w 340233"/>
                <a:gd name="T55" fmla="*/ 16249 h 339852"/>
                <a:gd name="T56" fmla="*/ 69939 w 340233"/>
                <a:gd name="T57" fmla="*/ 16924 h 339852"/>
                <a:gd name="T58" fmla="*/ 69939 w 340233"/>
                <a:gd name="T59" fmla="*/ 16970 h 339852"/>
                <a:gd name="T60" fmla="*/ 68268 w 340233"/>
                <a:gd name="T61" fmla="*/ 16970 h 339852"/>
                <a:gd name="T62" fmla="*/ 68147 w 340233"/>
                <a:gd name="T63" fmla="*/ 16979 h 339852"/>
                <a:gd name="T64" fmla="*/ 68116 w 340233"/>
                <a:gd name="T65" fmla="*/ 16970 h 339852"/>
                <a:gd name="T66" fmla="*/ 27496 w 340233"/>
                <a:gd name="T67" fmla="*/ 16970 h 339852"/>
                <a:gd name="T68" fmla="*/ 29167 w 340233"/>
                <a:gd name="T69" fmla="*/ 18910 h 339852"/>
                <a:gd name="T70" fmla="*/ 69909 w 340233"/>
                <a:gd name="T71" fmla="*/ 18910 h 339852"/>
                <a:gd name="T72" fmla="*/ 69909 w 340233"/>
                <a:gd name="T73" fmla="*/ 21131 h 339852"/>
                <a:gd name="T74" fmla="*/ 69332 w 340233"/>
                <a:gd name="T75" fmla="*/ 21131 h 339852"/>
                <a:gd name="T76" fmla="*/ 73251 w 340233"/>
                <a:gd name="T77" fmla="*/ 22902 h 339852"/>
                <a:gd name="T78" fmla="*/ 66203 w 340233"/>
                <a:gd name="T79" fmla="*/ 25076 h 339852"/>
                <a:gd name="T80" fmla="*/ 59153 w 340233"/>
                <a:gd name="T81" fmla="*/ 22902 h 339852"/>
                <a:gd name="T82" fmla="*/ 63042 w 340233"/>
                <a:gd name="T83" fmla="*/ 21131 h 339852"/>
                <a:gd name="T84" fmla="*/ 31111 w 340233"/>
                <a:gd name="T85" fmla="*/ 21131 h 339852"/>
                <a:gd name="T86" fmla="*/ 31233 w 340233"/>
                <a:gd name="T87" fmla="*/ 21271 h 339852"/>
                <a:gd name="T88" fmla="*/ 34058 w 340233"/>
                <a:gd name="T89" fmla="*/ 22902 h 339852"/>
                <a:gd name="T90" fmla="*/ 27009 w 340233"/>
                <a:gd name="T91" fmla="*/ 25076 h 339852"/>
                <a:gd name="T92" fmla="*/ 19961 w 340233"/>
                <a:gd name="T93" fmla="*/ 22902 h 339852"/>
                <a:gd name="T94" fmla="*/ 23668 w 340233"/>
                <a:gd name="T95" fmla="*/ 21159 h 339852"/>
                <a:gd name="T96" fmla="*/ 7322 w 340233"/>
                <a:gd name="T97" fmla="*/ 2342 h 339852"/>
                <a:gd name="T98" fmla="*/ 0 w 340233"/>
                <a:gd name="T99" fmla="*/ 2342 h 339852"/>
                <a:gd name="T100" fmla="*/ 0 w 340233"/>
                <a:gd name="T101" fmla="*/ 113 h 339852"/>
                <a:gd name="T102" fmla="*/ 11302 w 340233"/>
                <a:gd name="T103" fmla="*/ 113 h 339852"/>
                <a:gd name="T104" fmla="*/ 12730 w 340233"/>
                <a:gd name="T105" fmla="*/ 0 h 3398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40233"/>
                <a:gd name="T160" fmla="*/ 0 h 339852"/>
                <a:gd name="T161" fmla="*/ 340233 w 340233"/>
                <a:gd name="T162" fmla="*/ 339852 h 3398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40233" h="339852">
                  <a:moveTo>
                    <a:pt x="270383" y="117475"/>
                  </a:moveTo>
                  <a:lnTo>
                    <a:pt x="258698" y="199898"/>
                  </a:lnTo>
                  <a:lnTo>
                    <a:pt x="278003" y="199898"/>
                  </a:lnTo>
                  <a:lnTo>
                    <a:pt x="303022" y="117475"/>
                  </a:lnTo>
                  <a:lnTo>
                    <a:pt x="270383" y="117475"/>
                  </a:lnTo>
                  <a:close/>
                  <a:moveTo>
                    <a:pt x="207772" y="117475"/>
                  </a:moveTo>
                  <a:lnTo>
                    <a:pt x="207772" y="199898"/>
                  </a:lnTo>
                  <a:lnTo>
                    <a:pt x="228219" y="199898"/>
                  </a:lnTo>
                  <a:lnTo>
                    <a:pt x="239903" y="117475"/>
                  </a:lnTo>
                  <a:lnTo>
                    <a:pt x="207772" y="117475"/>
                  </a:lnTo>
                  <a:close/>
                  <a:moveTo>
                    <a:pt x="142875" y="117475"/>
                  </a:moveTo>
                  <a:lnTo>
                    <a:pt x="160020" y="199898"/>
                  </a:lnTo>
                  <a:lnTo>
                    <a:pt x="177546" y="199898"/>
                  </a:lnTo>
                  <a:lnTo>
                    <a:pt x="177546" y="117475"/>
                  </a:lnTo>
                  <a:lnTo>
                    <a:pt x="142875" y="117475"/>
                  </a:lnTo>
                  <a:close/>
                  <a:moveTo>
                    <a:pt x="84709" y="117475"/>
                  </a:moveTo>
                  <a:lnTo>
                    <a:pt x="106807" y="199898"/>
                  </a:lnTo>
                  <a:lnTo>
                    <a:pt x="129285" y="199898"/>
                  </a:lnTo>
                  <a:lnTo>
                    <a:pt x="112141" y="117475"/>
                  </a:lnTo>
                  <a:lnTo>
                    <a:pt x="84709" y="117475"/>
                  </a:lnTo>
                  <a:close/>
                  <a:moveTo>
                    <a:pt x="53213" y="0"/>
                  </a:moveTo>
                  <a:lnTo>
                    <a:pt x="76708" y="87249"/>
                  </a:lnTo>
                  <a:lnTo>
                    <a:pt x="322453" y="87249"/>
                  </a:lnTo>
                  <a:lnTo>
                    <a:pt x="322453" y="88646"/>
                  </a:lnTo>
                  <a:cubicBezTo>
                    <a:pt x="324104" y="87376"/>
                    <a:pt x="325755" y="87630"/>
                    <a:pt x="327406" y="88138"/>
                  </a:cubicBezTo>
                  <a:lnTo>
                    <a:pt x="327914" y="88265"/>
                  </a:lnTo>
                  <a:cubicBezTo>
                    <a:pt x="335788" y="90677"/>
                    <a:pt x="340233" y="98933"/>
                    <a:pt x="337820" y="106680"/>
                  </a:cubicBezTo>
                  <a:lnTo>
                    <a:pt x="303403" y="220218"/>
                  </a:lnTo>
                  <a:cubicBezTo>
                    <a:pt x="301752" y="225425"/>
                    <a:pt x="297560" y="229235"/>
                    <a:pt x="292354" y="229362"/>
                  </a:cubicBezTo>
                  <a:lnTo>
                    <a:pt x="292354" y="229997"/>
                  </a:lnTo>
                  <a:lnTo>
                    <a:pt x="285369" y="229997"/>
                  </a:lnTo>
                  <a:cubicBezTo>
                    <a:pt x="285242" y="230124"/>
                    <a:pt x="285115" y="230124"/>
                    <a:pt x="284860" y="230124"/>
                  </a:cubicBezTo>
                  <a:lnTo>
                    <a:pt x="284734" y="229997"/>
                  </a:lnTo>
                  <a:lnTo>
                    <a:pt x="114935" y="229997"/>
                  </a:lnTo>
                  <a:lnTo>
                    <a:pt x="121920" y="256286"/>
                  </a:lnTo>
                  <a:lnTo>
                    <a:pt x="292227" y="256286"/>
                  </a:lnTo>
                  <a:lnTo>
                    <a:pt x="292227" y="286385"/>
                  </a:lnTo>
                  <a:lnTo>
                    <a:pt x="289814" y="286385"/>
                  </a:lnTo>
                  <a:cubicBezTo>
                    <a:pt x="299973" y="289560"/>
                    <a:pt x="306197" y="299339"/>
                    <a:pt x="306197" y="310388"/>
                  </a:cubicBezTo>
                  <a:cubicBezTo>
                    <a:pt x="306197" y="326644"/>
                    <a:pt x="292989" y="339852"/>
                    <a:pt x="276733" y="339852"/>
                  </a:cubicBezTo>
                  <a:cubicBezTo>
                    <a:pt x="260477" y="339852"/>
                    <a:pt x="247269" y="326644"/>
                    <a:pt x="247269" y="310388"/>
                  </a:cubicBezTo>
                  <a:cubicBezTo>
                    <a:pt x="247269" y="299339"/>
                    <a:pt x="253365" y="289560"/>
                    <a:pt x="263525" y="286385"/>
                  </a:cubicBezTo>
                  <a:lnTo>
                    <a:pt x="130047" y="286385"/>
                  </a:lnTo>
                  <a:lnTo>
                    <a:pt x="130556" y="288290"/>
                  </a:lnTo>
                  <a:cubicBezTo>
                    <a:pt x="138048" y="292735"/>
                    <a:pt x="142367" y="301117"/>
                    <a:pt x="142367" y="310388"/>
                  </a:cubicBezTo>
                  <a:cubicBezTo>
                    <a:pt x="142367" y="326644"/>
                    <a:pt x="129159" y="339852"/>
                    <a:pt x="112903" y="339852"/>
                  </a:cubicBezTo>
                  <a:cubicBezTo>
                    <a:pt x="96647" y="339852"/>
                    <a:pt x="83439" y="326644"/>
                    <a:pt x="83439" y="310388"/>
                  </a:cubicBezTo>
                  <a:cubicBezTo>
                    <a:pt x="83439" y="299593"/>
                    <a:pt x="89281" y="290195"/>
                    <a:pt x="98933" y="286766"/>
                  </a:cubicBezTo>
                  <a:lnTo>
                    <a:pt x="30607" y="31750"/>
                  </a:lnTo>
                  <a:lnTo>
                    <a:pt x="0" y="31750"/>
                  </a:lnTo>
                  <a:lnTo>
                    <a:pt x="0" y="1524"/>
                  </a:lnTo>
                  <a:lnTo>
                    <a:pt x="47244" y="1524"/>
                  </a:lnTo>
                  <a:lnTo>
                    <a:pt x="53213" y="0"/>
                  </a:lnTo>
                  <a:close/>
                </a:path>
              </a:pathLst>
            </a:custGeom>
            <a:solidFill>
              <a:srgbClr val="4CD6B0"/>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en-US" altLang="en-US"/>
            </a:p>
          </p:txBody>
        </p:sp>
        <p:sp>
          <p:nvSpPr>
            <p:cNvPr id="14399" name="object 178"/>
            <p:cNvSpPr>
              <a:spLocks/>
            </p:cNvSpPr>
            <p:nvPr/>
          </p:nvSpPr>
          <p:spPr bwMode="auto">
            <a:xfrm>
              <a:off x="3702050" y="3497263"/>
              <a:ext cx="279400" cy="209550"/>
            </a:xfrm>
            <a:custGeom>
              <a:avLst/>
              <a:gdLst>
                <a:gd name="T0" fmla="*/ 44677 w 371856"/>
                <a:gd name="T1" fmla="*/ 5658 h 371221"/>
                <a:gd name="T2" fmla="*/ 73478 w 371856"/>
                <a:gd name="T3" fmla="*/ 14840 h 371221"/>
                <a:gd name="T4" fmla="*/ 73478 w 371856"/>
                <a:gd name="T5" fmla="*/ 14840 h 371221"/>
                <a:gd name="T6" fmla="*/ 73478 w 371856"/>
                <a:gd name="T7" fmla="*/ 28369 h 371221"/>
                <a:gd name="T8" fmla="*/ 55595 w 371856"/>
                <a:gd name="T9" fmla="*/ 28369 h 371221"/>
                <a:gd name="T10" fmla="*/ 55595 w 371856"/>
                <a:gd name="T11" fmla="*/ 22109 h 371221"/>
                <a:gd name="T12" fmla="*/ 49999 w 371856"/>
                <a:gd name="T13" fmla="*/ 20323 h 371221"/>
                <a:gd name="T14" fmla="*/ 39385 w 371856"/>
                <a:gd name="T15" fmla="*/ 20323 h 371221"/>
                <a:gd name="T16" fmla="*/ 33790 w 371856"/>
                <a:gd name="T17" fmla="*/ 22109 h 371221"/>
                <a:gd name="T18" fmla="*/ 33790 w 371856"/>
                <a:gd name="T19" fmla="*/ 28369 h 371221"/>
                <a:gd name="T20" fmla="*/ 15876 w 371856"/>
                <a:gd name="T21" fmla="*/ 28369 h 371221"/>
                <a:gd name="T22" fmla="*/ 15876 w 371856"/>
                <a:gd name="T23" fmla="*/ 14840 h 371221"/>
                <a:gd name="T24" fmla="*/ 15876 w 371856"/>
                <a:gd name="T25" fmla="*/ 14840 h 371221"/>
                <a:gd name="T26" fmla="*/ 44677 w 371856"/>
                <a:gd name="T27" fmla="*/ 5658 h 371221"/>
                <a:gd name="T28" fmla="*/ 14081 w 371856"/>
                <a:gd name="T29" fmla="*/ 1078 h 371221"/>
                <a:gd name="T30" fmla="*/ 26003 w 371856"/>
                <a:gd name="T31" fmla="*/ 1078 h 371221"/>
                <a:gd name="T32" fmla="*/ 26003 w 371856"/>
                <a:gd name="T33" fmla="*/ 4775 h 371221"/>
                <a:gd name="T34" fmla="*/ 14081 w 371856"/>
                <a:gd name="T35" fmla="*/ 8580 h 371221"/>
                <a:gd name="T36" fmla="*/ 14081 w 371856"/>
                <a:gd name="T37" fmla="*/ 1078 h 371221"/>
                <a:gd name="T38" fmla="*/ 44677 w 371856"/>
                <a:gd name="T39" fmla="*/ 58 h 371221"/>
                <a:gd name="T40" fmla="*/ 89050 w 371856"/>
                <a:gd name="T41" fmla="*/ 14840 h 371221"/>
                <a:gd name="T42" fmla="*/ 79987 w 371856"/>
                <a:gd name="T43" fmla="*/ 14840 h 371221"/>
                <a:gd name="T44" fmla="*/ 44677 w 371856"/>
                <a:gd name="T45" fmla="*/ 3077 h 371221"/>
                <a:gd name="T46" fmla="*/ 44677 w 371856"/>
                <a:gd name="T47" fmla="*/ 58 h 371221"/>
                <a:gd name="T48" fmla="*/ 44677 w 371856"/>
                <a:gd name="T49" fmla="*/ 0 h 371221"/>
                <a:gd name="T50" fmla="*/ 44677 w 371856"/>
                <a:gd name="T51" fmla="*/ 3009 h 371221"/>
                <a:gd name="T52" fmla="*/ 9124 w 371856"/>
                <a:gd name="T53" fmla="*/ 14782 h 371221"/>
                <a:gd name="T54" fmla="*/ 0 w 371856"/>
                <a:gd name="T55" fmla="*/ 14782 h 371221"/>
                <a:gd name="T56" fmla="*/ 44677 w 371856"/>
                <a:gd name="T57" fmla="*/ 0 h 3712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1856"/>
                <a:gd name="T88" fmla="*/ 0 h 371221"/>
                <a:gd name="T89" fmla="*/ 371856 w 371856"/>
                <a:gd name="T90" fmla="*/ 371221 h 3712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1856" h="371221">
                  <a:moveTo>
                    <a:pt x="186563" y="74041"/>
                  </a:moveTo>
                  <a:lnTo>
                    <a:pt x="306832" y="194183"/>
                  </a:lnTo>
                  <a:lnTo>
                    <a:pt x="306832" y="371221"/>
                  </a:lnTo>
                  <a:lnTo>
                    <a:pt x="232156" y="371221"/>
                  </a:lnTo>
                  <a:lnTo>
                    <a:pt x="232156" y="289306"/>
                  </a:lnTo>
                  <a:cubicBezTo>
                    <a:pt x="232156" y="276352"/>
                    <a:pt x="221615" y="265938"/>
                    <a:pt x="208788" y="265938"/>
                  </a:cubicBezTo>
                  <a:lnTo>
                    <a:pt x="164465" y="265938"/>
                  </a:lnTo>
                  <a:cubicBezTo>
                    <a:pt x="151638" y="265938"/>
                    <a:pt x="141097" y="276352"/>
                    <a:pt x="141097" y="289306"/>
                  </a:cubicBezTo>
                  <a:lnTo>
                    <a:pt x="141097" y="371221"/>
                  </a:lnTo>
                  <a:lnTo>
                    <a:pt x="66294" y="371221"/>
                  </a:lnTo>
                  <a:lnTo>
                    <a:pt x="66294" y="194183"/>
                  </a:lnTo>
                  <a:lnTo>
                    <a:pt x="186563" y="74041"/>
                  </a:lnTo>
                  <a:close/>
                  <a:moveTo>
                    <a:pt x="58801" y="14097"/>
                  </a:moveTo>
                  <a:lnTo>
                    <a:pt x="108585" y="14097"/>
                  </a:lnTo>
                  <a:lnTo>
                    <a:pt x="108585" y="62484"/>
                  </a:lnTo>
                  <a:lnTo>
                    <a:pt x="58801" y="112268"/>
                  </a:lnTo>
                  <a:lnTo>
                    <a:pt x="58801" y="14097"/>
                  </a:lnTo>
                  <a:close/>
                  <a:moveTo>
                    <a:pt x="186563" y="762"/>
                  </a:moveTo>
                  <a:lnTo>
                    <a:pt x="371856" y="194183"/>
                  </a:lnTo>
                  <a:lnTo>
                    <a:pt x="334010" y="194183"/>
                  </a:lnTo>
                  <a:lnTo>
                    <a:pt x="186563" y="40259"/>
                  </a:lnTo>
                  <a:lnTo>
                    <a:pt x="186563" y="762"/>
                  </a:lnTo>
                  <a:close/>
                  <a:moveTo>
                    <a:pt x="186563" y="0"/>
                  </a:moveTo>
                  <a:lnTo>
                    <a:pt x="186563" y="39370"/>
                  </a:lnTo>
                  <a:lnTo>
                    <a:pt x="38100" y="193421"/>
                  </a:lnTo>
                  <a:lnTo>
                    <a:pt x="0" y="193421"/>
                  </a:lnTo>
                  <a:lnTo>
                    <a:pt x="186563" y="0"/>
                  </a:lnTo>
                  <a:close/>
                </a:path>
              </a:pathLst>
            </a:custGeom>
            <a:solidFill>
              <a:srgbClr val="98DC56"/>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en-US" altLang="en-US"/>
            </a:p>
          </p:txBody>
        </p:sp>
        <p:sp>
          <p:nvSpPr>
            <p:cNvPr id="14400" name="object 179"/>
            <p:cNvSpPr>
              <a:spLocks/>
            </p:cNvSpPr>
            <p:nvPr/>
          </p:nvSpPr>
          <p:spPr bwMode="auto">
            <a:xfrm>
              <a:off x="3724275" y="1535113"/>
              <a:ext cx="212725" cy="230187"/>
            </a:xfrm>
            <a:custGeom>
              <a:avLst/>
              <a:gdLst>
                <a:gd name="T0" fmla="*/ 33568 w 283845"/>
                <a:gd name="T1" fmla="*/ 20018 h 410591"/>
                <a:gd name="T2" fmla="*/ 29035 w 283845"/>
                <a:gd name="T3" fmla="*/ 21444 h 410591"/>
                <a:gd name="T4" fmla="*/ 31406 w 283845"/>
                <a:gd name="T5" fmla="*/ 22672 h 410591"/>
                <a:gd name="T6" fmla="*/ 29846 w 283845"/>
                <a:gd name="T7" fmla="*/ 25618 h 410591"/>
                <a:gd name="T8" fmla="*/ 37261 w 283845"/>
                <a:gd name="T9" fmla="*/ 25618 h 410591"/>
                <a:gd name="T10" fmla="*/ 35700 w 283845"/>
                <a:gd name="T11" fmla="*/ 22672 h 410591"/>
                <a:gd name="T12" fmla="*/ 38072 w 283845"/>
                <a:gd name="T13" fmla="*/ 21444 h 410591"/>
                <a:gd name="T14" fmla="*/ 33568 w 283845"/>
                <a:gd name="T15" fmla="*/ 20018 h 410591"/>
                <a:gd name="T16" fmla="*/ 33388 w 283845"/>
                <a:gd name="T17" fmla="*/ 2587 h 410591"/>
                <a:gd name="T18" fmla="*/ 20958 w 283845"/>
                <a:gd name="T19" fmla="*/ 6553 h 410591"/>
                <a:gd name="T20" fmla="*/ 20928 w 283845"/>
                <a:gd name="T21" fmla="*/ 6553 h 410591"/>
                <a:gd name="T22" fmla="*/ 20928 w 283845"/>
                <a:gd name="T23" fmla="*/ 15099 h 410591"/>
                <a:gd name="T24" fmla="*/ 46179 w 283845"/>
                <a:gd name="T25" fmla="*/ 15099 h 410591"/>
                <a:gd name="T26" fmla="*/ 46179 w 283845"/>
                <a:gd name="T27" fmla="*/ 6449 h 410591"/>
                <a:gd name="T28" fmla="*/ 46150 w 283845"/>
                <a:gd name="T29" fmla="*/ 6449 h 410591"/>
                <a:gd name="T30" fmla="*/ 33388 w 283845"/>
                <a:gd name="T31" fmla="*/ 2587 h 410591"/>
                <a:gd name="T32" fmla="*/ 33298 w 283845"/>
                <a:gd name="T33" fmla="*/ 47 h 410591"/>
                <a:gd name="T34" fmla="*/ 54227 w 283845"/>
                <a:gd name="T35" fmla="*/ 6383 h 410591"/>
                <a:gd name="T36" fmla="*/ 52785 w 283845"/>
                <a:gd name="T37" fmla="*/ 6393 h 410591"/>
                <a:gd name="T38" fmla="*/ 54227 w 283845"/>
                <a:gd name="T39" fmla="*/ 6393 h 410591"/>
                <a:gd name="T40" fmla="*/ 54227 w 283845"/>
                <a:gd name="T41" fmla="*/ 15099 h 410591"/>
                <a:gd name="T42" fmla="*/ 61823 w 283845"/>
                <a:gd name="T43" fmla="*/ 15099 h 410591"/>
                <a:gd name="T44" fmla="*/ 67107 w 283845"/>
                <a:gd name="T45" fmla="*/ 16760 h 410591"/>
                <a:gd name="T46" fmla="*/ 67107 w 283845"/>
                <a:gd name="T47" fmla="*/ 28866 h 410591"/>
                <a:gd name="T48" fmla="*/ 61823 w 283845"/>
                <a:gd name="T49" fmla="*/ 30528 h 410591"/>
                <a:gd name="T50" fmla="*/ 5284 w 283845"/>
                <a:gd name="T51" fmla="*/ 30528 h 410591"/>
                <a:gd name="T52" fmla="*/ 0 w 283845"/>
                <a:gd name="T53" fmla="*/ 28866 h 410591"/>
                <a:gd name="T54" fmla="*/ 0 w 283845"/>
                <a:gd name="T55" fmla="*/ 16760 h 410591"/>
                <a:gd name="T56" fmla="*/ 5284 w 283845"/>
                <a:gd name="T57" fmla="*/ 15099 h 410591"/>
                <a:gd name="T58" fmla="*/ 12881 w 283845"/>
                <a:gd name="T59" fmla="*/ 15099 h 410591"/>
                <a:gd name="T60" fmla="*/ 12881 w 283845"/>
                <a:gd name="T61" fmla="*/ 6497 h 410591"/>
                <a:gd name="T62" fmla="*/ 12911 w 283845"/>
                <a:gd name="T63" fmla="*/ 6497 h 410591"/>
                <a:gd name="T64" fmla="*/ 33298 w 283845"/>
                <a:gd name="T65" fmla="*/ 47 h 4105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3845"/>
                <a:gd name="T100" fmla="*/ 0 h 410591"/>
                <a:gd name="T101" fmla="*/ 283845 w 283845"/>
                <a:gd name="T102" fmla="*/ 410591 h 4105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3845" h="410591">
                  <a:moveTo>
                    <a:pt x="141986" y="269240"/>
                  </a:moveTo>
                  <a:cubicBezTo>
                    <a:pt x="131318" y="269240"/>
                    <a:pt x="122809" y="277749"/>
                    <a:pt x="122809" y="288417"/>
                  </a:cubicBezTo>
                  <a:cubicBezTo>
                    <a:pt x="122809" y="295529"/>
                    <a:pt x="126746" y="301879"/>
                    <a:pt x="132842" y="304927"/>
                  </a:cubicBezTo>
                  <a:lnTo>
                    <a:pt x="126238" y="344551"/>
                  </a:lnTo>
                  <a:lnTo>
                    <a:pt x="157607" y="344551"/>
                  </a:lnTo>
                  <a:lnTo>
                    <a:pt x="151003" y="304927"/>
                  </a:lnTo>
                  <a:cubicBezTo>
                    <a:pt x="157099" y="301879"/>
                    <a:pt x="161036" y="295529"/>
                    <a:pt x="161036" y="288417"/>
                  </a:cubicBezTo>
                  <a:cubicBezTo>
                    <a:pt x="161036" y="277749"/>
                    <a:pt x="152527" y="269240"/>
                    <a:pt x="141986" y="269240"/>
                  </a:cubicBezTo>
                  <a:close/>
                  <a:moveTo>
                    <a:pt x="141224" y="34798"/>
                  </a:moveTo>
                  <a:cubicBezTo>
                    <a:pt x="112141" y="35179"/>
                    <a:pt x="88646" y="58928"/>
                    <a:pt x="88646" y="88138"/>
                  </a:cubicBezTo>
                  <a:lnTo>
                    <a:pt x="88519" y="88138"/>
                  </a:lnTo>
                  <a:lnTo>
                    <a:pt x="88519" y="203073"/>
                  </a:lnTo>
                  <a:lnTo>
                    <a:pt x="195326" y="203073"/>
                  </a:lnTo>
                  <a:lnTo>
                    <a:pt x="195326" y="86741"/>
                  </a:lnTo>
                  <a:lnTo>
                    <a:pt x="195199" y="86741"/>
                  </a:lnTo>
                  <a:cubicBezTo>
                    <a:pt x="194437" y="57531"/>
                    <a:pt x="170434" y="34417"/>
                    <a:pt x="141224" y="34798"/>
                  </a:cubicBezTo>
                  <a:close/>
                  <a:moveTo>
                    <a:pt x="140843" y="635"/>
                  </a:moveTo>
                  <a:cubicBezTo>
                    <a:pt x="188722" y="0"/>
                    <a:pt x="228092" y="37973"/>
                    <a:pt x="229362" y="85852"/>
                  </a:cubicBezTo>
                  <a:lnTo>
                    <a:pt x="223266" y="85979"/>
                  </a:lnTo>
                  <a:lnTo>
                    <a:pt x="229362" y="85979"/>
                  </a:lnTo>
                  <a:lnTo>
                    <a:pt x="229362" y="203073"/>
                  </a:lnTo>
                  <a:lnTo>
                    <a:pt x="261493" y="203073"/>
                  </a:lnTo>
                  <a:cubicBezTo>
                    <a:pt x="273812" y="203073"/>
                    <a:pt x="283845" y="213106"/>
                    <a:pt x="283845" y="225425"/>
                  </a:cubicBezTo>
                  <a:lnTo>
                    <a:pt x="283845" y="388239"/>
                  </a:lnTo>
                  <a:cubicBezTo>
                    <a:pt x="283845" y="400685"/>
                    <a:pt x="273812" y="410591"/>
                    <a:pt x="261493" y="410591"/>
                  </a:cubicBezTo>
                  <a:lnTo>
                    <a:pt x="22352" y="410591"/>
                  </a:lnTo>
                  <a:cubicBezTo>
                    <a:pt x="10033" y="410591"/>
                    <a:pt x="0" y="400685"/>
                    <a:pt x="0" y="388239"/>
                  </a:cubicBezTo>
                  <a:lnTo>
                    <a:pt x="0" y="225425"/>
                  </a:lnTo>
                  <a:cubicBezTo>
                    <a:pt x="0" y="213106"/>
                    <a:pt x="10033" y="203073"/>
                    <a:pt x="22352" y="203073"/>
                  </a:cubicBezTo>
                  <a:lnTo>
                    <a:pt x="54483" y="203073"/>
                  </a:lnTo>
                  <a:lnTo>
                    <a:pt x="54483" y="87376"/>
                  </a:lnTo>
                  <a:lnTo>
                    <a:pt x="54610" y="87376"/>
                  </a:lnTo>
                  <a:cubicBezTo>
                    <a:pt x="54864" y="39751"/>
                    <a:pt x="93218" y="1270"/>
                    <a:pt x="140843" y="635"/>
                  </a:cubicBezTo>
                  <a:close/>
                </a:path>
              </a:pathLst>
            </a:custGeom>
            <a:solidFill>
              <a:srgbClr val="5EBEE4"/>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en-US" altLang="en-US"/>
            </a:p>
          </p:txBody>
        </p:sp>
        <p:sp>
          <p:nvSpPr>
            <p:cNvPr id="14401" name="object 180"/>
            <p:cNvSpPr>
              <a:spLocks/>
            </p:cNvSpPr>
            <p:nvPr/>
          </p:nvSpPr>
          <p:spPr bwMode="auto">
            <a:xfrm>
              <a:off x="2962275" y="2551113"/>
              <a:ext cx="296863" cy="176212"/>
            </a:xfrm>
            <a:custGeom>
              <a:avLst/>
              <a:gdLst>
                <a:gd name="T0" fmla="*/ 80959 w 395986"/>
                <a:gd name="T1" fmla="*/ 4229 h 313055"/>
                <a:gd name="T2" fmla="*/ 86672 w 395986"/>
                <a:gd name="T3" fmla="*/ 4229 h 313055"/>
                <a:gd name="T4" fmla="*/ 93770 w 395986"/>
                <a:gd name="T5" fmla="*/ 6487 h 313055"/>
                <a:gd name="T6" fmla="*/ 93770 w 395986"/>
                <a:gd name="T7" fmla="*/ 21327 h 313055"/>
                <a:gd name="T8" fmla="*/ 86672 w 395986"/>
                <a:gd name="T9" fmla="*/ 23585 h 313055"/>
                <a:gd name="T10" fmla="*/ 80959 w 395986"/>
                <a:gd name="T11" fmla="*/ 23585 h 313055"/>
                <a:gd name="T12" fmla="*/ 80959 w 395986"/>
                <a:gd name="T13" fmla="*/ 4229 h 313055"/>
                <a:gd name="T14" fmla="*/ 7067 w 395986"/>
                <a:gd name="T15" fmla="*/ 4229 h 313055"/>
                <a:gd name="T16" fmla="*/ 12781 w 395986"/>
                <a:gd name="T17" fmla="*/ 4229 h 313055"/>
                <a:gd name="T18" fmla="*/ 12781 w 395986"/>
                <a:gd name="T19" fmla="*/ 23585 h 313055"/>
                <a:gd name="T20" fmla="*/ 7067 w 395986"/>
                <a:gd name="T21" fmla="*/ 23585 h 313055"/>
                <a:gd name="T22" fmla="*/ 0 w 395986"/>
                <a:gd name="T23" fmla="*/ 21327 h 313055"/>
                <a:gd name="T24" fmla="*/ 0 w 395986"/>
                <a:gd name="T25" fmla="*/ 6487 h 313055"/>
                <a:gd name="T26" fmla="*/ 7067 w 395986"/>
                <a:gd name="T27" fmla="*/ 4229 h 313055"/>
                <a:gd name="T28" fmla="*/ 41592 w 395986"/>
                <a:gd name="T29" fmla="*/ 1607 h 313055"/>
                <a:gd name="T30" fmla="*/ 38645 w 395986"/>
                <a:gd name="T31" fmla="*/ 2554 h 313055"/>
                <a:gd name="T32" fmla="*/ 38645 w 395986"/>
                <a:gd name="T33" fmla="*/ 4229 h 313055"/>
                <a:gd name="T34" fmla="*/ 55126 w 395986"/>
                <a:gd name="T35" fmla="*/ 4229 h 313055"/>
                <a:gd name="T36" fmla="*/ 55126 w 395986"/>
                <a:gd name="T37" fmla="*/ 2554 h 313055"/>
                <a:gd name="T38" fmla="*/ 52148 w 395986"/>
                <a:gd name="T39" fmla="*/ 1607 h 313055"/>
                <a:gd name="T40" fmla="*/ 41592 w 395986"/>
                <a:gd name="T41" fmla="*/ 1607 h 313055"/>
                <a:gd name="T42" fmla="*/ 37442 w 395986"/>
                <a:gd name="T43" fmla="*/ 0 h 313055"/>
                <a:gd name="T44" fmla="*/ 56298 w 395986"/>
                <a:gd name="T45" fmla="*/ 0 h 313055"/>
                <a:gd name="T46" fmla="*/ 60178 w 395986"/>
                <a:gd name="T47" fmla="*/ 1234 h 313055"/>
                <a:gd name="T48" fmla="*/ 60178 w 395986"/>
                <a:gd name="T49" fmla="*/ 4229 h 313055"/>
                <a:gd name="T50" fmla="*/ 75725 w 395986"/>
                <a:gd name="T51" fmla="*/ 4229 h 313055"/>
                <a:gd name="T52" fmla="*/ 75725 w 395986"/>
                <a:gd name="T53" fmla="*/ 23585 h 313055"/>
                <a:gd name="T54" fmla="*/ 18044 w 395986"/>
                <a:gd name="T55" fmla="*/ 23585 h 313055"/>
                <a:gd name="T56" fmla="*/ 18044 w 395986"/>
                <a:gd name="T57" fmla="*/ 4229 h 313055"/>
                <a:gd name="T58" fmla="*/ 33562 w 395986"/>
                <a:gd name="T59" fmla="*/ 4229 h 313055"/>
                <a:gd name="T60" fmla="*/ 33562 w 395986"/>
                <a:gd name="T61" fmla="*/ 1234 h 313055"/>
                <a:gd name="T62" fmla="*/ 37442 w 395986"/>
                <a:gd name="T63" fmla="*/ 0 h 3130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5986"/>
                <a:gd name="T97" fmla="*/ 0 h 313055"/>
                <a:gd name="T98" fmla="*/ 395986 w 395986"/>
                <a:gd name="T99" fmla="*/ 313055 h 3130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5986" h="313055">
                  <a:moveTo>
                    <a:pt x="341885" y="56133"/>
                  </a:moveTo>
                  <a:lnTo>
                    <a:pt x="366015" y="56133"/>
                  </a:lnTo>
                  <a:cubicBezTo>
                    <a:pt x="382525" y="56133"/>
                    <a:pt x="395987" y="69596"/>
                    <a:pt x="395987" y="86106"/>
                  </a:cubicBezTo>
                  <a:lnTo>
                    <a:pt x="395987" y="283083"/>
                  </a:lnTo>
                  <a:cubicBezTo>
                    <a:pt x="395987" y="299593"/>
                    <a:pt x="382525" y="313055"/>
                    <a:pt x="366015" y="313055"/>
                  </a:cubicBezTo>
                  <a:lnTo>
                    <a:pt x="341885" y="313055"/>
                  </a:lnTo>
                  <a:lnTo>
                    <a:pt x="341885" y="56133"/>
                  </a:lnTo>
                  <a:close/>
                  <a:moveTo>
                    <a:pt x="29846" y="56133"/>
                  </a:moveTo>
                  <a:lnTo>
                    <a:pt x="53975" y="56133"/>
                  </a:lnTo>
                  <a:lnTo>
                    <a:pt x="53975" y="313055"/>
                  </a:lnTo>
                  <a:lnTo>
                    <a:pt x="29846" y="313055"/>
                  </a:lnTo>
                  <a:cubicBezTo>
                    <a:pt x="13336" y="313055"/>
                    <a:pt x="0" y="299593"/>
                    <a:pt x="0" y="283083"/>
                  </a:cubicBezTo>
                  <a:lnTo>
                    <a:pt x="0" y="86106"/>
                  </a:lnTo>
                  <a:cubicBezTo>
                    <a:pt x="0" y="69596"/>
                    <a:pt x="13336" y="56133"/>
                    <a:pt x="29846" y="56133"/>
                  </a:cubicBezTo>
                  <a:close/>
                  <a:moveTo>
                    <a:pt x="175642" y="21336"/>
                  </a:moveTo>
                  <a:cubicBezTo>
                    <a:pt x="168784" y="21336"/>
                    <a:pt x="163196" y="27051"/>
                    <a:pt x="163196" y="33908"/>
                  </a:cubicBezTo>
                  <a:lnTo>
                    <a:pt x="163196" y="56133"/>
                  </a:lnTo>
                  <a:lnTo>
                    <a:pt x="232792" y="56133"/>
                  </a:lnTo>
                  <a:lnTo>
                    <a:pt x="232792" y="33908"/>
                  </a:lnTo>
                  <a:cubicBezTo>
                    <a:pt x="232792" y="27051"/>
                    <a:pt x="227077" y="21336"/>
                    <a:pt x="220219" y="21336"/>
                  </a:cubicBezTo>
                  <a:lnTo>
                    <a:pt x="175642" y="21336"/>
                  </a:lnTo>
                  <a:close/>
                  <a:moveTo>
                    <a:pt x="158116" y="0"/>
                  </a:moveTo>
                  <a:lnTo>
                    <a:pt x="237744" y="0"/>
                  </a:lnTo>
                  <a:cubicBezTo>
                    <a:pt x="246889" y="0"/>
                    <a:pt x="254128" y="7239"/>
                    <a:pt x="254128" y="16383"/>
                  </a:cubicBezTo>
                  <a:lnTo>
                    <a:pt x="254128" y="56133"/>
                  </a:lnTo>
                  <a:lnTo>
                    <a:pt x="319787" y="56133"/>
                  </a:lnTo>
                  <a:lnTo>
                    <a:pt x="319787" y="313055"/>
                  </a:lnTo>
                  <a:lnTo>
                    <a:pt x="76200" y="313055"/>
                  </a:lnTo>
                  <a:lnTo>
                    <a:pt x="76200" y="56133"/>
                  </a:lnTo>
                  <a:lnTo>
                    <a:pt x="141733" y="56133"/>
                  </a:lnTo>
                  <a:lnTo>
                    <a:pt x="141733" y="16383"/>
                  </a:lnTo>
                  <a:cubicBezTo>
                    <a:pt x="141733" y="7239"/>
                    <a:pt x="149099" y="0"/>
                    <a:pt x="158116" y="0"/>
                  </a:cubicBezTo>
                  <a:close/>
                </a:path>
              </a:pathLst>
            </a:custGeom>
            <a:solidFill>
              <a:srgbClr val="4CD6B0"/>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en-US" altLang="en-US"/>
            </a:p>
          </p:txBody>
        </p:sp>
        <p:pic>
          <p:nvPicPr>
            <p:cNvPr id="14402" name="Image"/>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4919663" y="1917700"/>
              <a:ext cx="330200" cy="166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403" name="Image"/>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4849813" y="2043113"/>
              <a:ext cx="284162"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404" name="Image"/>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4886325" y="1979613"/>
              <a:ext cx="307975"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405" name="Image"/>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4953000" y="1855788"/>
              <a:ext cx="352425" cy="176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406" name="Image"/>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4959350" y="1408113"/>
              <a:ext cx="736600" cy="55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407" name="Image"/>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5013325" y="1481138"/>
              <a:ext cx="574675"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408" name="Image"/>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5229225" y="1589088"/>
              <a:ext cx="187325" cy="198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409" name="Image"/>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4924425" y="3206750"/>
              <a:ext cx="333375" cy="16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410" name="Image"/>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4859338" y="3087688"/>
              <a:ext cx="285750" cy="153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411" name="Image"/>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4892675" y="3151188"/>
              <a:ext cx="311150" cy="153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412" name="Image"/>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4954588" y="3259138"/>
              <a:ext cx="357187" cy="171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413" name="Image"/>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4905375" y="3332163"/>
              <a:ext cx="838200" cy="59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414" name="Image"/>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5022850" y="3376613"/>
              <a:ext cx="574675"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415" name="object 182"/>
            <p:cNvSpPr>
              <a:spLocks/>
            </p:cNvSpPr>
            <p:nvPr/>
          </p:nvSpPr>
          <p:spPr bwMode="auto">
            <a:xfrm>
              <a:off x="5176838" y="3533775"/>
              <a:ext cx="293687" cy="180975"/>
            </a:xfrm>
            <a:custGeom>
              <a:avLst/>
              <a:gdLst>
                <a:gd name="T0" fmla="*/ 52924 w 391668"/>
                <a:gd name="T1" fmla="*/ 5920 h 323088"/>
                <a:gd name="T2" fmla="*/ 47445 w 391668"/>
                <a:gd name="T3" fmla="*/ 7619 h 323088"/>
                <a:gd name="T4" fmla="*/ 52924 w 391668"/>
                <a:gd name="T5" fmla="*/ 9319 h 323088"/>
                <a:gd name="T6" fmla="*/ 58404 w 391668"/>
                <a:gd name="T7" fmla="*/ 7619 h 323088"/>
                <a:gd name="T8" fmla="*/ 52924 w 391668"/>
                <a:gd name="T9" fmla="*/ 5920 h 323088"/>
                <a:gd name="T10" fmla="*/ 35344 w 391668"/>
                <a:gd name="T11" fmla="*/ 5920 h 323088"/>
                <a:gd name="T12" fmla="*/ 29864 w 391668"/>
                <a:gd name="T13" fmla="*/ 7619 h 323088"/>
                <a:gd name="T14" fmla="*/ 35344 w 391668"/>
                <a:gd name="T15" fmla="*/ 9319 h 323088"/>
                <a:gd name="T16" fmla="*/ 40822 w 391668"/>
                <a:gd name="T17" fmla="*/ 7619 h 323088"/>
                <a:gd name="T18" fmla="*/ 35344 w 391668"/>
                <a:gd name="T19" fmla="*/ 5920 h 323088"/>
                <a:gd name="T20" fmla="*/ 17762 w 391668"/>
                <a:gd name="T21" fmla="*/ 5920 h 323088"/>
                <a:gd name="T22" fmla="*/ 12282 w 391668"/>
                <a:gd name="T23" fmla="*/ 7619 h 323088"/>
                <a:gd name="T24" fmla="*/ 17762 w 391668"/>
                <a:gd name="T25" fmla="*/ 9319 h 323088"/>
                <a:gd name="T26" fmla="*/ 23240 w 391668"/>
                <a:gd name="T27" fmla="*/ 7619 h 323088"/>
                <a:gd name="T28" fmla="*/ 17762 w 391668"/>
                <a:gd name="T29" fmla="*/ 5920 h 323088"/>
                <a:gd name="T30" fmla="*/ 73305 w 391668"/>
                <a:gd name="T31" fmla="*/ 5098 h 323088"/>
                <a:gd name="T32" fmla="*/ 83300 w 391668"/>
                <a:gd name="T33" fmla="*/ 5098 h 323088"/>
                <a:gd name="T34" fmla="*/ 92843 w 391668"/>
                <a:gd name="T35" fmla="*/ 8058 h 323088"/>
                <a:gd name="T36" fmla="*/ 92843 w 391668"/>
                <a:gd name="T37" fmla="*/ 17470 h 323088"/>
                <a:gd name="T38" fmla="*/ 83300 w 391668"/>
                <a:gd name="T39" fmla="*/ 20431 h 323088"/>
                <a:gd name="T40" fmla="*/ 72311 w 391668"/>
                <a:gd name="T41" fmla="*/ 20431 h 323088"/>
                <a:gd name="T42" fmla="*/ 84926 w 391668"/>
                <a:gd name="T43" fmla="*/ 23754 h 323088"/>
                <a:gd name="T44" fmla="*/ 55513 w 391668"/>
                <a:gd name="T45" fmla="*/ 20431 h 323088"/>
                <a:gd name="T46" fmla="*/ 31761 w 391668"/>
                <a:gd name="T47" fmla="*/ 20431 h 323088"/>
                <a:gd name="T48" fmla="*/ 23061 w 391668"/>
                <a:gd name="T49" fmla="*/ 18694 h 323088"/>
                <a:gd name="T50" fmla="*/ 40040 w 391668"/>
                <a:gd name="T51" fmla="*/ 16107 h 323088"/>
                <a:gd name="T52" fmla="*/ 63762 w 391668"/>
                <a:gd name="T53" fmla="*/ 16107 h 323088"/>
                <a:gd name="T54" fmla="*/ 73305 w 391668"/>
                <a:gd name="T55" fmla="*/ 13148 h 323088"/>
                <a:gd name="T56" fmla="*/ 73305 w 391668"/>
                <a:gd name="T57" fmla="*/ 5098 h 323088"/>
                <a:gd name="T58" fmla="*/ 9573 w 391668"/>
                <a:gd name="T59" fmla="*/ 0 h 323088"/>
                <a:gd name="T60" fmla="*/ 61113 w 391668"/>
                <a:gd name="T61" fmla="*/ 0 h 323088"/>
                <a:gd name="T62" fmla="*/ 70656 w 391668"/>
                <a:gd name="T63" fmla="*/ 2960 h 323088"/>
                <a:gd name="T64" fmla="*/ 70656 w 391668"/>
                <a:gd name="T65" fmla="*/ 12372 h 323088"/>
                <a:gd name="T66" fmla="*/ 61113 w 391668"/>
                <a:gd name="T67" fmla="*/ 15342 h 323088"/>
                <a:gd name="T68" fmla="*/ 37360 w 391668"/>
                <a:gd name="T69" fmla="*/ 15342 h 323088"/>
                <a:gd name="T70" fmla="*/ 4004 w 391668"/>
                <a:gd name="T71" fmla="*/ 18600 h 323088"/>
                <a:gd name="T72" fmla="*/ 20562 w 391668"/>
                <a:gd name="T73" fmla="*/ 15342 h 323088"/>
                <a:gd name="T74" fmla="*/ 9573 w 391668"/>
                <a:gd name="T75" fmla="*/ 15342 h 323088"/>
                <a:gd name="T76" fmla="*/ 0 w 391668"/>
                <a:gd name="T77" fmla="*/ 12372 h 323088"/>
                <a:gd name="T78" fmla="*/ 0 w 391668"/>
                <a:gd name="T79" fmla="*/ 2960 h 323088"/>
                <a:gd name="T80" fmla="*/ 9573 w 391668"/>
                <a:gd name="T81" fmla="*/ 0 h 3230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91668"/>
                <a:gd name="T124" fmla="*/ 0 h 323088"/>
                <a:gd name="T125" fmla="*/ 391668 w 391668"/>
                <a:gd name="T126" fmla="*/ 323088 h 3230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91668" h="323088">
                  <a:moveTo>
                    <a:pt x="223265" y="80518"/>
                  </a:moveTo>
                  <a:cubicBezTo>
                    <a:pt x="210439" y="80518"/>
                    <a:pt x="200152" y="90932"/>
                    <a:pt x="200152" y="103632"/>
                  </a:cubicBezTo>
                  <a:cubicBezTo>
                    <a:pt x="200152" y="116459"/>
                    <a:pt x="210439" y="126746"/>
                    <a:pt x="223265" y="126746"/>
                  </a:cubicBezTo>
                  <a:cubicBezTo>
                    <a:pt x="235965" y="126746"/>
                    <a:pt x="246380" y="116459"/>
                    <a:pt x="246380" y="103632"/>
                  </a:cubicBezTo>
                  <a:cubicBezTo>
                    <a:pt x="246380" y="90932"/>
                    <a:pt x="235965" y="80518"/>
                    <a:pt x="223265" y="80518"/>
                  </a:cubicBezTo>
                  <a:close/>
                  <a:moveTo>
                    <a:pt x="149098" y="80518"/>
                  </a:moveTo>
                  <a:cubicBezTo>
                    <a:pt x="136271" y="80518"/>
                    <a:pt x="125984" y="90932"/>
                    <a:pt x="125984" y="103632"/>
                  </a:cubicBezTo>
                  <a:cubicBezTo>
                    <a:pt x="125984" y="116459"/>
                    <a:pt x="136271" y="126746"/>
                    <a:pt x="149098" y="126746"/>
                  </a:cubicBezTo>
                  <a:cubicBezTo>
                    <a:pt x="161798" y="126746"/>
                    <a:pt x="172212" y="116459"/>
                    <a:pt x="172212" y="103632"/>
                  </a:cubicBezTo>
                  <a:cubicBezTo>
                    <a:pt x="172212" y="90932"/>
                    <a:pt x="161798" y="80518"/>
                    <a:pt x="149098" y="80518"/>
                  </a:cubicBezTo>
                  <a:close/>
                  <a:moveTo>
                    <a:pt x="74930" y="80518"/>
                  </a:moveTo>
                  <a:cubicBezTo>
                    <a:pt x="62102" y="80518"/>
                    <a:pt x="51815" y="90932"/>
                    <a:pt x="51815" y="103632"/>
                  </a:cubicBezTo>
                  <a:cubicBezTo>
                    <a:pt x="51815" y="116459"/>
                    <a:pt x="62102" y="126746"/>
                    <a:pt x="74930" y="126746"/>
                  </a:cubicBezTo>
                  <a:cubicBezTo>
                    <a:pt x="87630" y="126746"/>
                    <a:pt x="98044" y="116459"/>
                    <a:pt x="98044" y="103632"/>
                  </a:cubicBezTo>
                  <a:cubicBezTo>
                    <a:pt x="98044" y="90932"/>
                    <a:pt x="87630" y="80518"/>
                    <a:pt x="74930" y="80518"/>
                  </a:cubicBezTo>
                  <a:close/>
                  <a:moveTo>
                    <a:pt x="309245" y="69342"/>
                  </a:moveTo>
                  <a:lnTo>
                    <a:pt x="351409" y="69342"/>
                  </a:lnTo>
                  <a:cubicBezTo>
                    <a:pt x="373634" y="69342"/>
                    <a:pt x="391668" y="87376"/>
                    <a:pt x="391668" y="109601"/>
                  </a:cubicBezTo>
                  <a:lnTo>
                    <a:pt x="391668" y="237617"/>
                  </a:lnTo>
                  <a:cubicBezTo>
                    <a:pt x="391668" y="259842"/>
                    <a:pt x="373634" y="277876"/>
                    <a:pt x="351409" y="277876"/>
                  </a:cubicBezTo>
                  <a:lnTo>
                    <a:pt x="305053" y="277876"/>
                  </a:lnTo>
                  <a:cubicBezTo>
                    <a:pt x="313817" y="291465"/>
                    <a:pt x="312927" y="301371"/>
                    <a:pt x="358267" y="323088"/>
                  </a:cubicBezTo>
                  <a:cubicBezTo>
                    <a:pt x="282067" y="314579"/>
                    <a:pt x="270128" y="310769"/>
                    <a:pt x="234188" y="277876"/>
                  </a:cubicBezTo>
                  <a:lnTo>
                    <a:pt x="133985" y="277876"/>
                  </a:lnTo>
                  <a:cubicBezTo>
                    <a:pt x="117602" y="277876"/>
                    <a:pt x="103632" y="268224"/>
                    <a:pt x="97282" y="254254"/>
                  </a:cubicBezTo>
                  <a:cubicBezTo>
                    <a:pt x="123189" y="246253"/>
                    <a:pt x="144272" y="235331"/>
                    <a:pt x="168910" y="219075"/>
                  </a:cubicBezTo>
                  <a:lnTo>
                    <a:pt x="268986" y="219075"/>
                  </a:lnTo>
                  <a:cubicBezTo>
                    <a:pt x="291211" y="219075"/>
                    <a:pt x="309245" y="201041"/>
                    <a:pt x="309245" y="178816"/>
                  </a:cubicBezTo>
                  <a:lnTo>
                    <a:pt x="309245" y="69342"/>
                  </a:lnTo>
                  <a:close/>
                  <a:moveTo>
                    <a:pt x="40386" y="0"/>
                  </a:moveTo>
                  <a:lnTo>
                    <a:pt x="257810" y="0"/>
                  </a:lnTo>
                  <a:cubicBezTo>
                    <a:pt x="280035" y="0"/>
                    <a:pt x="298069" y="18034"/>
                    <a:pt x="298069" y="40259"/>
                  </a:cubicBezTo>
                  <a:lnTo>
                    <a:pt x="298069" y="168275"/>
                  </a:lnTo>
                  <a:cubicBezTo>
                    <a:pt x="298069" y="190627"/>
                    <a:pt x="280035" y="208661"/>
                    <a:pt x="257810" y="208661"/>
                  </a:cubicBezTo>
                  <a:lnTo>
                    <a:pt x="157607" y="208661"/>
                  </a:lnTo>
                  <a:cubicBezTo>
                    <a:pt x="111633" y="238887"/>
                    <a:pt x="93090" y="244348"/>
                    <a:pt x="16890" y="252984"/>
                  </a:cubicBezTo>
                  <a:cubicBezTo>
                    <a:pt x="61340" y="228727"/>
                    <a:pt x="66294" y="231267"/>
                    <a:pt x="86740" y="208661"/>
                  </a:cubicBezTo>
                  <a:lnTo>
                    <a:pt x="40386" y="208661"/>
                  </a:lnTo>
                  <a:cubicBezTo>
                    <a:pt x="18034" y="208661"/>
                    <a:pt x="0" y="190627"/>
                    <a:pt x="0" y="168275"/>
                  </a:cubicBezTo>
                  <a:lnTo>
                    <a:pt x="0" y="40259"/>
                  </a:lnTo>
                  <a:cubicBezTo>
                    <a:pt x="0" y="18034"/>
                    <a:pt x="18034" y="0"/>
                    <a:pt x="40386" y="0"/>
                  </a:cubicBezTo>
                  <a:close/>
                </a:path>
              </a:pathLst>
            </a:custGeom>
            <a:solidFill>
              <a:srgbClr val="5EBEE4"/>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en-US" altLang="en-US"/>
            </a:p>
          </p:txBody>
        </p:sp>
      </p:grpSp>
      <p:sp>
        <p:nvSpPr>
          <p:cNvPr id="14347" name="Title 1"/>
          <p:cNvSpPr txBox="1">
            <a:spLocks/>
          </p:cNvSpPr>
          <p:nvPr/>
        </p:nvSpPr>
        <p:spPr bwMode="auto">
          <a:xfrm>
            <a:off x="462993" y="448048"/>
            <a:ext cx="11266015" cy="1153584"/>
          </a:xfrm>
          <a:prstGeom prst="rect">
            <a:avLst/>
          </a:prstGeom>
          <a:noFill/>
          <a:ln w="19050">
            <a:solidFill>
              <a:srgbClr val="F27212"/>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lIns="121917" tIns="60958" rIns="121917" bIns="60958"/>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id-ID" altLang="en-US" sz="3200" dirty="0">
                <a:solidFill>
                  <a:schemeClr val="tx2">
                    <a:lumMod val="90000"/>
                  </a:schemeClr>
                </a:solidFill>
                <a:latin typeface="Gill Sans MT" pitchFamily="34" charset="0"/>
              </a:rPr>
              <a:t>Revolusi </a:t>
            </a:r>
            <a:r>
              <a:rPr lang="en-US" altLang="en-US" sz="3200" dirty="0">
                <a:solidFill>
                  <a:schemeClr val="tx2">
                    <a:lumMod val="90000"/>
                  </a:schemeClr>
                </a:solidFill>
                <a:latin typeface="Gill Sans MT" pitchFamily="34" charset="0"/>
              </a:rPr>
              <a:t>5</a:t>
            </a:r>
            <a:r>
              <a:rPr lang="id-ID" altLang="en-US" sz="3200" dirty="0">
                <a:solidFill>
                  <a:schemeClr val="tx2">
                    <a:lumMod val="90000"/>
                  </a:schemeClr>
                </a:solidFill>
                <a:latin typeface="Gill Sans MT" pitchFamily="34" charset="0"/>
              </a:rPr>
              <a:t>.0</a:t>
            </a:r>
            <a:br>
              <a:rPr lang="id-ID" altLang="en-US" sz="4300" b="1" dirty="0">
                <a:solidFill>
                  <a:schemeClr val="tx2">
                    <a:lumMod val="90000"/>
                  </a:schemeClr>
                </a:solidFill>
                <a:latin typeface="Gill Sans MT" pitchFamily="34" charset="0"/>
              </a:rPr>
            </a:br>
            <a:r>
              <a:rPr lang="en-US" altLang="en-US" sz="3700" b="1" dirty="0">
                <a:solidFill>
                  <a:schemeClr val="tx2">
                    <a:lumMod val="90000"/>
                  </a:schemeClr>
                </a:solidFill>
                <a:latin typeface="Gill Sans MT" pitchFamily="34" charset="0"/>
              </a:rPr>
              <a:t>Implementation in Health Sector</a:t>
            </a:r>
            <a:endParaRPr lang="id-ID" altLang="en-US" sz="3700" dirty="0">
              <a:solidFill>
                <a:schemeClr val="tx2">
                  <a:lumMod val="90000"/>
                </a:schemeClr>
              </a:solidFill>
            </a:endParaRPr>
          </a:p>
        </p:txBody>
      </p:sp>
      <p:sp>
        <p:nvSpPr>
          <p:cNvPr id="70" name="text 1"/>
          <p:cNvSpPr txBox="1"/>
          <p:nvPr/>
        </p:nvSpPr>
        <p:spPr>
          <a:xfrm>
            <a:off x="476251" y="5020733"/>
            <a:ext cx="3605411" cy="292388"/>
          </a:xfrm>
          <a:prstGeom prst="rect">
            <a:avLst/>
          </a:prstGeom>
        </p:spPr>
        <p:txBody>
          <a:bodyPr wrap="none" lIns="0" tIns="0" rIns="0" bIns="0">
            <a:spAutoFit/>
          </a:bodyPr>
          <a:lstStyle/>
          <a:p>
            <a:pPr>
              <a:defRPr/>
            </a:pPr>
            <a:r>
              <a:rPr i="1" spc="11" dirty="0">
                <a:latin typeface="Arial"/>
                <a:cs typeface="Arial"/>
              </a:rPr>
              <a:t>One big data and health </a:t>
            </a:r>
            <a:r>
              <a:rPr i="1" spc="11" dirty="0" err="1">
                <a:latin typeface="Arial"/>
                <a:cs typeface="Arial"/>
              </a:rPr>
              <a:t>analisys</a:t>
            </a:r>
            <a:endParaRPr i="1" dirty="0">
              <a:latin typeface="Arial"/>
              <a:cs typeface="Arial"/>
            </a:endParaRPr>
          </a:p>
        </p:txBody>
      </p:sp>
      <p:sp>
        <p:nvSpPr>
          <p:cNvPr id="14349" name="text 1"/>
          <p:cNvSpPr txBox="1">
            <a:spLocks noChangeArrowheads="1"/>
          </p:cNvSpPr>
          <p:nvPr/>
        </p:nvSpPr>
        <p:spPr bwMode="auto">
          <a:xfrm>
            <a:off x="1181101" y="4328584"/>
            <a:ext cx="2638543" cy="2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id-ID" altLang="en-US" i="1"/>
              <a:t>e personal health record</a:t>
            </a:r>
          </a:p>
        </p:txBody>
      </p:sp>
      <p:sp>
        <p:nvSpPr>
          <p:cNvPr id="14350" name="text 1"/>
          <p:cNvSpPr txBox="1">
            <a:spLocks noChangeArrowheads="1"/>
          </p:cNvSpPr>
          <p:nvPr/>
        </p:nvSpPr>
        <p:spPr bwMode="auto">
          <a:xfrm>
            <a:off x="404284" y="3401484"/>
            <a:ext cx="282449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i="1"/>
              <a:t>Automatic data exchange </a:t>
            </a:r>
            <a:endParaRPr lang="id-ID" altLang="en-US" i="1"/>
          </a:p>
          <a:p>
            <a:r>
              <a:rPr lang="en-US" altLang="en-US" i="1"/>
              <a:t>and communication</a:t>
            </a:r>
          </a:p>
        </p:txBody>
      </p:sp>
      <p:sp>
        <p:nvSpPr>
          <p:cNvPr id="73" name="text 1"/>
          <p:cNvSpPr txBox="1"/>
          <p:nvPr/>
        </p:nvSpPr>
        <p:spPr>
          <a:xfrm>
            <a:off x="8610600" y="3240617"/>
            <a:ext cx="3015249" cy="323165"/>
          </a:xfrm>
          <a:prstGeom prst="rect">
            <a:avLst/>
          </a:prstGeom>
        </p:spPr>
        <p:txBody>
          <a:bodyPr wrap="none" lIns="0" tIns="0" rIns="0" bIns="0">
            <a:spAutoFit/>
          </a:bodyPr>
          <a:lstStyle/>
          <a:p>
            <a:pPr>
              <a:defRPr/>
            </a:pPr>
            <a:r>
              <a:rPr sz="2100" i="1" dirty="0">
                <a:latin typeface="Arial"/>
                <a:cs typeface="Arial"/>
              </a:rPr>
              <a:t>Digital health intervention</a:t>
            </a:r>
          </a:p>
        </p:txBody>
      </p:sp>
      <p:grpSp>
        <p:nvGrpSpPr>
          <p:cNvPr id="14352" name="Group 58"/>
          <p:cNvGrpSpPr>
            <a:grpSpLocks/>
          </p:cNvGrpSpPr>
          <p:nvPr/>
        </p:nvGrpSpPr>
        <p:grpSpPr bwMode="auto">
          <a:xfrm>
            <a:off x="165101" y="5865285"/>
            <a:ext cx="11715751" cy="797983"/>
            <a:chOff x="88945" y="3751040"/>
            <a:chExt cx="8786408" cy="1212856"/>
          </a:xfrm>
        </p:grpSpPr>
        <p:pic>
          <p:nvPicPr>
            <p:cNvPr id="14355" name="Image"/>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88945" y="3843172"/>
              <a:ext cx="987380" cy="10609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56" name="Image"/>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204983" y="4025504"/>
              <a:ext cx="455190" cy="2767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57" name="Image"/>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546240" y="4035580"/>
              <a:ext cx="424186" cy="347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58" name="Image"/>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1184529" y="3751040"/>
              <a:ext cx="971550" cy="1176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59" name="Image"/>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1483138" y="4067255"/>
              <a:ext cx="374275" cy="4952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60" name="Image"/>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2339912" y="3785615"/>
              <a:ext cx="960882" cy="11424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61" name="Image"/>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2446115" y="4184775"/>
              <a:ext cx="376323" cy="3777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62" name="Image"/>
            <p:cNvPicPr>
              <a:picLocks noChangeAspect="1"/>
            </p:cNvPicPr>
            <p:nvPr/>
          </p:nvPicPr>
          <p:blipFill>
            <a:blip r:embed="rId44">
              <a:extLst>
                <a:ext uri="{28A0092B-C50C-407E-A947-70E740481C1C}">
                  <a14:useLocalDpi xmlns:a14="http://schemas.microsoft.com/office/drawing/2010/main" val="0"/>
                </a:ext>
              </a:extLst>
            </a:blip>
            <a:srcRect/>
            <a:stretch>
              <a:fillRect/>
            </a:stretch>
          </p:blipFill>
          <p:spPr bwMode="auto">
            <a:xfrm>
              <a:off x="2863501" y="4200491"/>
              <a:ext cx="335975" cy="322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63" name="Image"/>
            <p:cNvPicPr>
              <a:picLocks noChangeAspect="1"/>
            </p:cNvPicPr>
            <p:nvPr/>
          </p:nvPicPr>
          <p:blipFill>
            <a:blip r:embed="rId45">
              <a:extLst>
                <a:ext uri="{28A0092B-C50C-407E-A947-70E740481C1C}">
                  <a14:useLocalDpi xmlns:a14="http://schemas.microsoft.com/office/drawing/2010/main" val="0"/>
                </a:ext>
              </a:extLst>
            </a:blip>
            <a:srcRect/>
            <a:stretch>
              <a:fillRect/>
            </a:stretch>
          </p:blipFill>
          <p:spPr bwMode="auto">
            <a:xfrm>
              <a:off x="3511948" y="3783376"/>
              <a:ext cx="996125" cy="1180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64" name="Image"/>
            <p:cNvPicPr>
              <a:picLocks noChangeAspect="1"/>
            </p:cNvPicPr>
            <p:nvPr/>
          </p:nvPicPr>
          <p:blipFill>
            <a:blip r:embed="rId46">
              <a:extLst>
                <a:ext uri="{28A0092B-C50C-407E-A947-70E740481C1C}">
                  <a14:useLocalDpi xmlns:a14="http://schemas.microsoft.com/office/drawing/2010/main" val="0"/>
                </a:ext>
              </a:extLst>
            </a:blip>
            <a:srcRect/>
            <a:stretch>
              <a:fillRect/>
            </a:stretch>
          </p:blipFill>
          <p:spPr bwMode="auto">
            <a:xfrm>
              <a:off x="3688429" y="4140080"/>
              <a:ext cx="639013" cy="486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65" name="Image"/>
            <p:cNvPicPr>
              <a:picLocks noChangeAspect="1"/>
            </p:cNvPicPr>
            <p:nvPr/>
          </p:nvPicPr>
          <p:blipFill>
            <a:blip r:embed="rId47">
              <a:extLst>
                <a:ext uri="{28A0092B-C50C-407E-A947-70E740481C1C}">
                  <a14:useLocalDpi xmlns:a14="http://schemas.microsoft.com/office/drawing/2010/main" val="0"/>
                </a:ext>
              </a:extLst>
            </a:blip>
            <a:srcRect/>
            <a:stretch>
              <a:fillRect/>
            </a:stretch>
          </p:blipFill>
          <p:spPr bwMode="auto">
            <a:xfrm>
              <a:off x="4785293" y="3892935"/>
              <a:ext cx="930878" cy="9703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66" name="Image"/>
            <p:cNvPicPr>
              <a:picLocks noChangeAspect="1"/>
            </p:cNvPicPr>
            <p:nvPr/>
          </p:nvPicPr>
          <p:blipFill>
            <a:blip r:embed="rId48">
              <a:extLst>
                <a:ext uri="{28A0092B-C50C-407E-A947-70E740481C1C}">
                  <a14:useLocalDpi xmlns:a14="http://schemas.microsoft.com/office/drawing/2010/main" val="0"/>
                </a:ext>
              </a:extLst>
            </a:blip>
            <a:srcRect/>
            <a:stretch>
              <a:fillRect/>
            </a:stretch>
          </p:blipFill>
          <p:spPr bwMode="auto">
            <a:xfrm>
              <a:off x="4795940" y="4092629"/>
              <a:ext cx="841086" cy="516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67" name="Image"/>
            <p:cNvPicPr>
              <a:picLocks noChangeAspect="1"/>
            </p:cNvPicPr>
            <p:nvPr/>
          </p:nvPicPr>
          <p:blipFill>
            <a:blip r:embed="rId49">
              <a:extLst>
                <a:ext uri="{28A0092B-C50C-407E-A947-70E740481C1C}">
                  <a14:useLocalDpi xmlns:a14="http://schemas.microsoft.com/office/drawing/2010/main" val="0"/>
                </a:ext>
              </a:extLst>
            </a:blip>
            <a:srcRect/>
            <a:stretch>
              <a:fillRect/>
            </a:stretch>
          </p:blipFill>
          <p:spPr bwMode="auto">
            <a:xfrm>
              <a:off x="5962551" y="3843987"/>
              <a:ext cx="886205" cy="10357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68" name="Image"/>
            <p:cNvPicPr>
              <a:picLocks noChangeAspect="1"/>
            </p:cNvPicPr>
            <p:nvPr/>
          </p:nvPicPr>
          <p:blipFill>
            <a:blip r:embed="rId50">
              <a:extLst>
                <a:ext uri="{28A0092B-C50C-407E-A947-70E740481C1C}">
                  <a14:useLocalDpi xmlns:a14="http://schemas.microsoft.com/office/drawing/2010/main" val="0"/>
                </a:ext>
              </a:extLst>
            </a:blip>
            <a:srcRect/>
            <a:stretch>
              <a:fillRect/>
            </a:stretch>
          </p:blipFill>
          <p:spPr bwMode="auto">
            <a:xfrm>
              <a:off x="6167111" y="4129503"/>
              <a:ext cx="600284" cy="464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69" name="Image"/>
            <p:cNvPicPr>
              <a:picLocks noChangeAspect="1"/>
            </p:cNvPicPr>
            <p:nvPr/>
          </p:nvPicPr>
          <p:blipFill>
            <a:blip r:embed="rId51">
              <a:extLst>
                <a:ext uri="{28A0092B-C50C-407E-A947-70E740481C1C}">
                  <a14:useLocalDpi xmlns:a14="http://schemas.microsoft.com/office/drawing/2010/main" val="0"/>
                </a:ext>
              </a:extLst>
            </a:blip>
            <a:srcRect/>
            <a:stretch>
              <a:fillRect/>
            </a:stretch>
          </p:blipFill>
          <p:spPr bwMode="auto">
            <a:xfrm>
              <a:off x="8348353" y="4126281"/>
              <a:ext cx="527000" cy="4553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70" name="Image"/>
            <p:cNvPicPr>
              <a:picLocks noChangeAspect="1"/>
            </p:cNvPicPr>
            <p:nvPr/>
          </p:nvPicPr>
          <p:blipFill>
            <a:blip r:embed="rId52">
              <a:extLst>
                <a:ext uri="{28A0092B-C50C-407E-A947-70E740481C1C}">
                  <a14:useLocalDpi xmlns:a14="http://schemas.microsoft.com/office/drawing/2010/main" val="0"/>
                </a:ext>
              </a:extLst>
            </a:blip>
            <a:srcRect/>
            <a:stretch>
              <a:fillRect/>
            </a:stretch>
          </p:blipFill>
          <p:spPr bwMode="auto">
            <a:xfrm>
              <a:off x="7101301" y="3872485"/>
              <a:ext cx="820293" cy="10673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4353" name="object 169"/>
          <p:cNvSpPr>
            <a:spLocks/>
          </p:cNvSpPr>
          <p:nvPr/>
        </p:nvSpPr>
        <p:spPr bwMode="auto">
          <a:xfrm>
            <a:off x="9683751" y="6119285"/>
            <a:ext cx="687916" cy="391583"/>
          </a:xfrm>
          <a:custGeom>
            <a:avLst/>
            <a:gdLst>
              <a:gd name="T0" fmla="*/ 637 w 687070"/>
              <a:gd name="T1" fmla="*/ 25531 h 520827"/>
              <a:gd name="T2" fmla="*/ 67683 w 687070"/>
              <a:gd name="T3" fmla="*/ 27806 h 520827"/>
              <a:gd name="T4" fmla="*/ 69107 w 687070"/>
              <a:gd name="T5" fmla="*/ 36573 h 520827"/>
              <a:gd name="T6" fmla="*/ 35297 w 687070"/>
              <a:gd name="T7" fmla="*/ 36103 h 520827"/>
              <a:gd name="T8" fmla="*/ 637 w 687070"/>
              <a:gd name="T9" fmla="*/ 25531 h 520827"/>
              <a:gd name="T10" fmla="*/ 95762 w 687070"/>
              <a:gd name="T11" fmla="*/ 24725 h 520827"/>
              <a:gd name="T12" fmla="*/ 95762 w 687070"/>
              <a:gd name="T13" fmla="*/ 27845 h 520827"/>
              <a:gd name="T14" fmla="*/ 128997 w 687070"/>
              <a:gd name="T15" fmla="*/ 27845 h 520827"/>
              <a:gd name="T16" fmla="*/ 129846 w 687070"/>
              <a:gd name="T17" fmla="*/ 36160 h 520827"/>
              <a:gd name="T18" fmla="*/ 95762 w 687070"/>
              <a:gd name="T19" fmla="*/ 36266 h 520827"/>
              <a:gd name="T20" fmla="*/ 95762 w 687070"/>
              <a:gd name="T21" fmla="*/ 39377 h 520827"/>
              <a:gd name="T22" fmla="*/ 69684 w 687070"/>
              <a:gd name="T23" fmla="*/ 32051 h 520827"/>
              <a:gd name="T24" fmla="*/ 95762 w 687070"/>
              <a:gd name="T25" fmla="*/ 24725 h 520827"/>
              <a:gd name="T26" fmla="*/ 143643 w 687070"/>
              <a:gd name="T27" fmla="*/ 15622 h 520827"/>
              <a:gd name="T28" fmla="*/ 158927 w 687070"/>
              <a:gd name="T29" fmla="*/ 23274 h 520827"/>
              <a:gd name="T30" fmla="*/ 140096 w 687070"/>
              <a:gd name="T31" fmla="*/ 36160 h 520827"/>
              <a:gd name="T32" fmla="*/ 114351 w 687070"/>
              <a:gd name="T33" fmla="*/ 20317 h 520827"/>
              <a:gd name="T34" fmla="*/ 143643 w 687070"/>
              <a:gd name="T35" fmla="*/ 15622 h 520827"/>
              <a:gd name="T36" fmla="*/ 49913 w 687070"/>
              <a:gd name="T37" fmla="*/ 12137 h 520827"/>
              <a:gd name="T38" fmla="*/ 61921 w 687070"/>
              <a:gd name="T39" fmla="*/ 21527 h 520827"/>
              <a:gd name="T40" fmla="*/ 51247 w 687070"/>
              <a:gd name="T41" fmla="*/ 19962 h 520827"/>
              <a:gd name="T42" fmla="*/ 34630 w 687070"/>
              <a:gd name="T43" fmla="*/ 27250 h 520827"/>
              <a:gd name="T44" fmla="*/ 5792 w 687070"/>
              <a:gd name="T45" fmla="*/ 23274 h 520827"/>
              <a:gd name="T46" fmla="*/ 22471 w 687070"/>
              <a:gd name="T47" fmla="*/ 15757 h 520827"/>
              <a:gd name="T48" fmla="*/ 11796 w 687070"/>
              <a:gd name="T49" fmla="*/ 14191 h 520827"/>
              <a:gd name="T50" fmla="*/ 49913 w 687070"/>
              <a:gd name="T51" fmla="*/ 12137 h 520827"/>
              <a:gd name="T52" fmla="*/ 105678 w 687070"/>
              <a:gd name="T53" fmla="*/ 1479 h 520827"/>
              <a:gd name="T54" fmla="*/ 112107 w 687070"/>
              <a:gd name="T55" fmla="*/ 2506 h 520827"/>
              <a:gd name="T56" fmla="*/ 129513 w 687070"/>
              <a:gd name="T57" fmla="*/ 9928 h 520827"/>
              <a:gd name="T58" fmla="*/ 140186 w 687070"/>
              <a:gd name="T59" fmla="*/ 8363 h 520827"/>
              <a:gd name="T60" fmla="*/ 128148 w 687070"/>
              <a:gd name="T61" fmla="*/ 17754 h 520827"/>
              <a:gd name="T62" fmla="*/ 90061 w 687070"/>
              <a:gd name="T63" fmla="*/ 15699 h 520827"/>
              <a:gd name="T64" fmla="*/ 100705 w 687070"/>
              <a:gd name="T65" fmla="*/ 14134 h 520827"/>
              <a:gd name="T66" fmla="*/ 84087 w 687070"/>
              <a:gd name="T67" fmla="*/ 6846 h 520827"/>
              <a:gd name="T68" fmla="*/ 105678 w 687070"/>
              <a:gd name="T69" fmla="*/ 1479 h 520827"/>
              <a:gd name="T70" fmla="*/ 89091 w 687070"/>
              <a:gd name="T71" fmla="*/ 19 h 520827"/>
              <a:gd name="T72" fmla="*/ 106982 w 687070"/>
              <a:gd name="T73" fmla="*/ 250 h 520827"/>
              <a:gd name="T74" fmla="*/ 65681 w 687070"/>
              <a:gd name="T75" fmla="*/ 13817 h 520827"/>
              <a:gd name="T76" fmla="*/ 34963 w 687070"/>
              <a:gd name="T77" fmla="*/ 9746 h 520827"/>
              <a:gd name="T78" fmla="*/ 53491 w 687070"/>
              <a:gd name="T79" fmla="*/ 2564 h 520827"/>
              <a:gd name="T80" fmla="*/ 89091 w 687070"/>
              <a:gd name="T81" fmla="*/ 19 h 5208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7070"/>
              <a:gd name="T124" fmla="*/ 0 h 520827"/>
              <a:gd name="T125" fmla="*/ 687070 w 687070"/>
              <a:gd name="T126" fmla="*/ 520827 h 5208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7070" h="520827">
                <a:moveTo>
                  <a:pt x="2667" y="337693"/>
                </a:moveTo>
                <a:cubicBezTo>
                  <a:pt x="53975" y="379222"/>
                  <a:pt x="180975" y="371856"/>
                  <a:pt x="283464" y="367792"/>
                </a:cubicBezTo>
                <a:lnTo>
                  <a:pt x="289433" y="483743"/>
                </a:lnTo>
                <a:lnTo>
                  <a:pt x="147828" y="477520"/>
                </a:lnTo>
                <a:cubicBezTo>
                  <a:pt x="97282" y="473964"/>
                  <a:pt x="46609" y="413766"/>
                  <a:pt x="2667" y="337693"/>
                </a:cubicBezTo>
                <a:close/>
                <a:moveTo>
                  <a:pt x="401066" y="327025"/>
                </a:moveTo>
                <a:lnTo>
                  <a:pt x="401066" y="368300"/>
                </a:lnTo>
                <a:lnTo>
                  <a:pt x="540258" y="368300"/>
                </a:lnTo>
                <a:cubicBezTo>
                  <a:pt x="566420" y="420751"/>
                  <a:pt x="603123" y="473202"/>
                  <a:pt x="543814" y="478282"/>
                </a:cubicBezTo>
                <a:lnTo>
                  <a:pt x="401066" y="479679"/>
                </a:lnTo>
                <a:lnTo>
                  <a:pt x="401066" y="520827"/>
                </a:lnTo>
                <a:lnTo>
                  <a:pt x="291846" y="423926"/>
                </a:lnTo>
                <a:lnTo>
                  <a:pt x="401066" y="327025"/>
                </a:lnTo>
                <a:close/>
                <a:moveTo>
                  <a:pt x="601599" y="206629"/>
                </a:moveTo>
                <a:lnTo>
                  <a:pt x="665607" y="307848"/>
                </a:lnTo>
                <a:cubicBezTo>
                  <a:pt x="687070" y="344678"/>
                  <a:pt x="647192" y="409829"/>
                  <a:pt x="586740" y="478282"/>
                </a:cubicBezTo>
                <a:cubicBezTo>
                  <a:pt x="606044" y="421894"/>
                  <a:pt x="534670" y="337693"/>
                  <a:pt x="478917" y="268732"/>
                </a:cubicBezTo>
                <a:lnTo>
                  <a:pt x="601599" y="206629"/>
                </a:lnTo>
                <a:close/>
                <a:moveTo>
                  <a:pt x="209042" y="160528"/>
                </a:moveTo>
                <a:lnTo>
                  <a:pt x="259334" y="284734"/>
                </a:lnTo>
                <a:lnTo>
                  <a:pt x="214630" y="264033"/>
                </a:lnTo>
                <a:lnTo>
                  <a:pt x="145034" y="360426"/>
                </a:lnTo>
                <a:cubicBezTo>
                  <a:pt x="75184" y="352298"/>
                  <a:pt x="0" y="351409"/>
                  <a:pt x="24257" y="307848"/>
                </a:cubicBezTo>
                <a:lnTo>
                  <a:pt x="94107" y="208407"/>
                </a:lnTo>
                <a:lnTo>
                  <a:pt x="49403" y="187706"/>
                </a:lnTo>
                <a:lnTo>
                  <a:pt x="209042" y="160528"/>
                </a:lnTo>
                <a:close/>
                <a:moveTo>
                  <a:pt x="442595" y="19558"/>
                </a:moveTo>
                <a:cubicBezTo>
                  <a:pt x="451739" y="19558"/>
                  <a:pt x="460756" y="23495"/>
                  <a:pt x="469519" y="33147"/>
                </a:cubicBezTo>
                <a:lnTo>
                  <a:pt x="542417" y="131318"/>
                </a:lnTo>
                <a:lnTo>
                  <a:pt x="587121" y="110617"/>
                </a:lnTo>
                <a:lnTo>
                  <a:pt x="536702" y="234823"/>
                </a:lnTo>
                <a:lnTo>
                  <a:pt x="377190" y="207645"/>
                </a:lnTo>
                <a:lnTo>
                  <a:pt x="421767" y="186944"/>
                </a:lnTo>
                <a:lnTo>
                  <a:pt x="352171" y="90551"/>
                </a:lnTo>
                <a:cubicBezTo>
                  <a:pt x="385064" y="57277"/>
                  <a:pt x="414909" y="19939"/>
                  <a:pt x="442595" y="19558"/>
                </a:cubicBezTo>
                <a:close/>
                <a:moveTo>
                  <a:pt x="373126" y="254"/>
                </a:moveTo>
                <a:cubicBezTo>
                  <a:pt x="396748" y="381"/>
                  <a:pt x="422021" y="1397"/>
                  <a:pt x="448056" y="3302"/>
                </a:cubicBezTo>
                <a:cubicBezTo>
                  <a:pt x="377444" y="18161"/>
                  <a:pt x="321945" y="109728"/>
                  <a:pt x="275082" y="182753"/>
                </a:cubicBezTo>
                <a:lnTo>
                  <a:pt x="146431" y="128905"/>
                </a:lnTo>
                <a:lnTo>
                  <a:pt x="224028" y="33909"/>
                </a:lnTo>
                <a:cubicBezTo>
                  <a:pt x="245999" y="9017"/>
                  <a:pt x="302387" y="0"/>
                  <a:pt x="373126" y="254"/>
                </a:cubicBezTo>
                <a:close/>
              </a:path>
            </a:pathLst>
          </a:custGeom>
          <a:solidFill>
            <a:srgbClr val="4CD6B0"/>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en-US" altLang="en-US"/>
          </a:p>
        </p:txBody>
      </p:sp>
      <p:sp>
        <p:nvSpPr>
          <p:cNvPr id="2" name="Slide Number Placeholder 1"/>
          <p:cNvSpPr>
            <a:spLocks noGrp="1"/>
          </p:cNvSpPr>
          <p:nvPr>
            <p:ph type="sldNum" sz="quarter" idx="12"/>
          </p:nvPr>
        </p:nvSpPr>
        <p:spPr/>
        <p:txBody>
          <a:bodyPr/>
          <a:lstStyle/>
          <a:p>
            <a:pPr marL="93968">
              <a:lnSpc>
                <a:spcPts val="1100"/>
              </a:lnSpc>
            </a:pPr>
            <a:fld id="{81D60167-4931-47E6-BA6A-407CBD079E47}" type="slidenum">
              <a:rPr lang="en-US" spc="-51" smtClean="0"/>
              <a:pPr marL="93968">
                <a:lnSpc>
                  <a:spcPts val="1100"/>
                </a:lnSpc>
              </a:pPr>
              <a:t>8</a:t>
            </a:fld>
            <a:endParaRPr lang="en-US" spc="-51" dirty="0"/>
          </a:p>
        </p:txBody>
      </p:sp>
    </p:spTree>
    <p:extLst>
      <p:ext uri="{BB962C8B-B14F-4D97-AF65-F5344CB8AC3E}">
        <p14:creationId xmlns:p14="http://schemas.microsoft.com/office/powerpoint/2010/main" val="91365843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ag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47401" y="5901267"/>
            <a:ext cx="1062567" cy="755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9" name="TextBox 67"/>
          <p:cNvSpPr txBox="1">
            <a:spLocks noChangeArrowheads="1"/>
          </p:cNvSpPr>
          <p:nvPr/>
        </p:nvSpPr>
        <p:spPr bwMode="auto">
          <a:xfrm>
            <a:off x="11178117" y="319618"/>
            <a:ext cx="1013883" cy="41549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id-ID" altLang="en-US"/>
          </a:p>
        </p:txBody>
      </p:sp>
      <p:sp>
        <p:nvSpPr>
          <p:cNvPr id="4" name="text 1"/>
          <p:cNvSpPr txBox="1"/>
          <p:nvPr/>
        </p:nvSpPr>
        <p:spPr>
          <a:xfrm>
            <a:off x="8013700" y="2167467"/>
            <a:ext cx="2674386" cy="323165"/>
          </a:xfrm>
          <a:prstGeom prst="rect">
            <a:avLst/>
          </a:prstGeom>
        </p:spPr>
        <p:txBody>
          <a:bodyPr wrap="none" lIns="0" tIns="0" rIns="0" bIns="0">
            <a:spAutoFit/>
          </a:bodyPr>
          <a:lstStyle/>
          <a:p>
            <a:pPr>
              <a:defRPr/>
            </a:pPr>
            <a:r>
              <a:rPr lang="id-ID" sz="2100" i="1" spc="11" dirty="0">
                <a:latin typeface="Arial"/>
                <a:cs typeface="Arial"/>
              </a:rPr>
              <a:t>O</a:t>
            </a:r>
            <a:r>
              <a:rPr sz="2100" i="1" spc="11" dirty="0" err="1">
                <a:latin typeface="Arial"/>
                <a:cs typeface="Arial"/>
              </a:rPr>
              <a:t>nline</a:t>
            </a:r>
            <a:r>
              <a:rPr sz="2100" i="1" spc="11" dirty="0">
                <a:latin typeface="Arial"/>
                <a:cs typeface="Arial"/>
              </a:rPr>
              <a:t> health services</a:t>
            </a:r>
            <a:endParaRPr i="1" dirty="0">
              <a:latin typeface="Arial"/>
              <a:cs typeface="Arial"/>
            </a:endParaRPr>
          </a:p>
        </p:txBody>
      </p:sp>
      <p:sp>
        <p:nvSpPr>
          <p:cNvPr id="7" name="text 1"/>
          <p:cNvSpPr txBox="1"/>
          <p:nvPr/>
        </p:nvSpPr>
        <p:spPr>
          <a:xfrm>
            <a:off x="8354485" y="4129617"/>
            <a:ext cx="2588850" cy="292388"/>
          </a:xfrm>
          <a:prstGeom prst="rect">
            <a:avLst/>
          </a:prstGeom>
        </p:spPr>
        <p:txBody>
          <a:bodyPr wrap="none" lIns="0" tIns="0" rIns="0" bIns="0">
            <a:spAutoFit/>
          </a:bodyPr>
          <a:lstStyle/>
          <a:p>
            <a:pPr>
              <a:defRPr/>
            </a:pPr>
            <a:r>
              <a:rPr i="1" spc="11" dirty="0">
                <a:latin typeface="Arial"/>
                <a:cs typeface="Arial"/>
              </a:rPr>
              <a:t>Robotic</a:t>
            </a:r>
            <a:r>
              <a:rPr spc="11" dirty="0">
                <a:solidFill>
                  <a:srgbClr val="3E3E3E"/>
                </a:solidFill>
                <a:latin typeface="Arial"/>
                <a:cs typeface="Arial"/>
              </a:rPr>
              <a:t> </a:t>
            </a:r>
            <a:r>
              <a:rPr spc="11" dirty="0">
                <a:latin typeface="Arial"/>
                <a:cs typeface="Arial"/>
              </a:rPr>
              <a:t>for high risk job</a:t>
            </a:r>
            <a:endParaRPr dirty="0">
              <a:latin typeface="Arial"/>
              <a:cs typeface="Arial"/>
            </a:endParaRPr>
          </a:p>
        </p:txBody>
      </p:sp>
      <p:sp>
        <p:nvSpPr>
          <p:cNvPr id="8" name="text 1"/>
          <p:cNvSpPr txBox="1"/>
          <p:nvPr/>
        </p:nvSpPr>
        <p:spPr>
          <a:xfrm>
            <a:off x="1037166" y="2010833"/>
            <a:ext cx="2944524" cy="292388"/>
          </a:xfrm>
          <a:prstGeom prst="rect">
            <a:avLst/>
          </a:prstGeom>
        </p:spPr>
        <p:txBody>
          <a:bodyPr wrap="none" lIns="0" tIns="0" rIns="0" bIns="0">
            <a:spAutoFit/>
          </a:bodyPr>
          <a:lstStyle/>
          <a:p>
            <a:pPr>
              <a:defRPr/>
            </a:pPr>
            <a:r>
              <a:rPr i="1" spc="11" dirty="0">
                <a:latin typeface="Arial"/>
                <a:cs typeface="Arial"/>
              </a:rPr>
              <a:t>Sharing Health Information</a:t>
            </a:r>
            <a:endParaRPr i="1" dirty="0">
              <a:latin typeface="Arial"/>
              <a:cs typeface="Arial"/>
            </a:endParaRPr>
          </a:p>
        </p:txBody>
      </p:sp>
      <p:sp>
        <p:nvSpPr>
          <p:cNvPr id="14343" name="text 1"/>
          <p:cNvSpPr txBox="1">
            <a:spLocks noChangeArrowheads="1"/>
          </p:cNvSpPr>
          <p:nvPr/>
        </p:nvSpPr>
        <p:spPr bwMode="auto">
          <a:xfrm>
            <a:off x="425451" y="2631017"/>
            <a:ext cx="4811183" cy="2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id-ID" altLang="en-US" i="1"/>
              <a:t>Smart apps – wellness program</a:t>
            </a:r>
          </a:p>
        </p:txBody>
      </p:sp>
      <p:sp>
        <p:nvSpPr>
          <p:cNvPr id="11" name="text 1"/>
          <p:cNvSpPr txBox="1"/>
          <p:nvPr/>
        </p:nvSpPr>
        <p:spPr>
          <a:xfrm>
            <a:off x="8621184" y="2675467"/>
            <a:ext cx="1588768" cy="323165"/>
          </a:xfrm>
          <a:prstGeom prst="rect">
            <a:avLst/>
          </a:prstGeom>
        </p:spPr>
        <p:txBody>
          <a:bodyPr wrap="none" lIns="0" tIns="0" rIns="0" bIns="0">
            <a:spAutoFit/>
          </a:bodyPr>
          <a:lstStyle/>
          <a:p>
            <a:pPr>
              <a:defRPr/>
            </a:pPr>
            <a:r>
              <a:rPr sz="2100" i="1" spc="11" dirty="0">
                <a:latin typeface="Arial"/>
                <a:cs typeface="Arial"/>
              </a:rPr>
              <a:t>Telemedicine</a:t>
            </a:r>
            <a:endParaRPr dirty="0">
              <a:latin typeface="Arial"/>
              <a:cs typeface="Arial"/>
            </a:endParaRPr>
          </a:p>
        </p:txBody>
      </p:sp>
      <p:sp>
        <p:nvSpPr>
          <p:cNvPr id="12" name="text 1"/>
          <p:cNvSpPr txBox="1"/>
          <p:nvPr/>
        </p:nvSpPr>
        <p:spPr>
          <a:xfrm>
            <a:off x="7888818" y="4847168"/>
            <a:ext cx="2592505" cy="584775"/>
          </a:xfrm>
          <a:prstGeom prst="rect">
            <a:avLst/>
          </a:prstGeom>
        </p:spPr>
        <p:txBody>
          <a:bodyPr wrap="none" lIns="0" tIns="0" rIns="0" bIns="0">
            <a:spAutoFit/>
          </a:bodyPr>
          <a:lstStyle/>
          <a:p>
            <a:pPr>
              <a:defRPr/>
            </a:pPr>
            <a:r>
              <a:rPr i="1" spc="11" dirty="0">
                <a:latin typeface="Arial"/>
                <a:cs typeface="Arial"/>
              </a:rPr>
              <a:t>Technology</a:t>
            </a:r>
            <a:r>
              <a:rPr b="1" i="1" spc="11" dirty="0">
                <a:latin typeface="Arial"/>
                <a:cs typeface="Arial"/>
              </a:rPr>
              <a:t> </a:t>
            </a:r>
            <a:r>
              <a:rPr i="1" spc="11" dirty="0">
                <a:latin typeface="Arial"/>
                <a:cs typeface="Arial"/>
              </a:rPr>
              <a:t>for </a:t>
            </a:r>
            <a:r>
              <a:rPr i="1" spc="11" dirty="0" err="1">
                <a:latin typeface="Arial"/>
                <a:cs typeface="Arial"/>
              </a:rPr>
              <a:t>Higiene</a:t>
            </a:r>
            <a:r>
              <a:rPr i="1" spc="11" dirty="0">
                <a:latin typeface="Arial"/>
                <a:cs typeface="Arial"/>
              </a:rPr>
              <a:t> </a:t>
            </a:r>
          </a:p>
          <a:p>
            <a:pPr>
              <a:defRPr/>
            </a:pPr>
            <a:r>
              <a:rPr i="1" spc="11" dirty="0" err="1">
                <a:latin typeface="Arial"/>
                <a:cs typeface="Arial"/>
              </a:rPr>
              <a:t>Industri</a:t>
            </a:r>
            <a:r>
              <a:rPr i="1" spc="11" dirty="0">
                <a:latin typeface="Arial"/>
                <a:cs typeface="Arial"/>
              </a:rPr>
              <a:t> measurement </a:t>
            </a:r>
            <a:endParaRPr i="1" dirty="0">
              <a:latin typeface="Arial"/>
              <a:cs typeface="Arial"/>
            </a:endParaRPr>
          </a:p>
        </p:txBody>
      </p:sp>
      <p:grpSp>
        <p:nvGrpSpPr>
          <p:cNvPr id="14346" name="Group 1"/>
          <p:cNvGrpSpPr>
            <a:grpSpLocks/>
          </p:cNvGrpSpPr>
          <p:nvPr/>
        </p:nvGrpSpPr>
        <p:grpSpPr bwMode="auto">
          <a:xfrm>
            <a:off x="3602568" y="1873252"/>
            <a:ext cx="5018617" cy="3357033"/>
            <a:chOff x="2701925" y="1404938"/>
            <a:chExt cx="3763963" cy="2517775"/>
          </a:xfrm>
        </p:grpSpPr>
        <p:sp>
          <p:nvSpPr>
            <p:cNvPr id="14371" name="object 170"/>
            <p:cNvSpPr>
              <a:spLocks/>
            </p:cNvSpPr>
            <p:nvPr/>
          </p:nvSpPr>
          <p:spPr bwMode="auto">
            <a:xfrm>
              <a:off x="3403600" y="1774825"/>
              <a:ext cx="2336800" cy="1751013"/>
            </a:xfrm>
            <a:custGeom>
              <a:avLst/>
              <a:gdLst>
                <a:gd name="T0" fmla="*/ 0 w 3114294"/>
                <a:gd name="T1" fmla="*/ 116726 h 3114167"/>
                <a:gd name="T2" fmla="*/ 370373 w 3114294"/>
                <a:gd name="T3" fmla="*/ 0 h 3114167"/>
                <a:gd name="T4" fmla="*/ 740746 w 3114294"/>
                <a:gd name="T5" fmla="*/ 116726 h 3114167"/>
                <a:gd name="T6" fmla="*/ 370373 w 3114294"/>
                <a:gd name="T7" fmla="*/ 233461 h 3114167"/>
                <a:gd name="T8" fmla="*/ 0 w 3114294"/>
                <a:gd name="T9" fmla="*/ 116726 h 3114167"/>
                <a:gd name="T10" fmla="*/ 28032 w 3114294"/>
                <a:gd name="T11" fmla="*/ 116726 h 3114167"/>
                <a:gd name="T12" fmla="*/ 370373 w 3114294"/>
                <a:gd name="T13" fmla="*/ 224626 h 3114167"/>
                <a:gd name="T14" fmla="*/ 712714 w 3114294"/>
                <a:gd name="T15" fmla="*/ 116726 h 3114167"/>
                <a:gd name="T16" fmla="*/ 370373 w 3114294"/>
                <a:gd name="T17" fmla="*/ 8836 h 3114167"/>
                <a:gd name="T18" fmla="*/ 28032 w 3114294"/>
                <a:gd name="T19" fmla="*/ 116726 h 3114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4294"/>
                <a:gd name="T31" fmla="*/ 0 h 3114167"/>
                <a:gd name="T32" fmla="*/ 3114294 w 3114294"/>
                <a:gd name="T33" fmla="*/ 3114167 h 31141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4294" h="3114167">
                  <a:moveTo>
                    <a:pt x="0" y="1557019"/>
                  </a:moveTo>
                  <a:cubicBezTo>
                    <a:pt x="0" y="697103"/>
                    <a:pt x="697230" y="0"/>
                    <a:pt x="1557147" y="0"/>
                  </a:cubicBezTo>
                  <a:cubicBezTo>
                    <a:pt x="2417064" y="0"/>
                    <a:pt x="3114294" y="697103"/>
                    <a:pt x="3114294" y="1557019"/>
                  </a:cubicBezTo>
                  <a:cubicBezTo>
                    <a:pt x="3114294" y="2417064"/>
                    <a:pt x="2417064" y="3114167"/>
                    <a:pt x="1557147" y="3114167"/>
                  </a:cubicBezTo>
                  <a:cubicBezTo>
                    <a:pt x="697230" y="3114167"/>
                    <a:pt x="0" y="2417064"/>
                    <a:pt x="0" y="1557019"/>
                  </a:cubicBezTo>
                  <a:close/>
                  <a:moveTo>
                    <a:pt x="117856" y="1557019"/>
                  </a:moveTo>
                  <a:cubicBezTo>
                    <a:pt x="117856" y="2351913"/>
                    <a:pt x="762254" y="2996311"/>
                    <a:pt x="1557147" y="2996311"/>
                  </a:cubicBezTo>
                  <a:cubicBezTo>
                    <a:pt x="2352040" y="2996311"/>
                    <a:pt x="2996438" y="2351913"/>
                    <a:pt x="2996438" y="1557019"/>
                  </a:cubicBezTo>
                  <a:cubicBezTo>
                    <a:pt x="2996438" y="762127"/>
                    <a:pt x="2352040" y="117856"/>
                    <a:pt x="1557147" y="117856"/>
                  </a:cubicBezTo>
                  <a:cubicBezTo>
                    <a:pt x="762254" y="117856"/>
                    <a:pt x="117856" y="762127"/>
                    <a:pt x="117856" y="155701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en-US" altLang="en-US"/>
            </a:p>
          </p:txBody>
        </p:sp>
        <p:sp>
          <p:nvSpPr>
            <p:cNvPr id="14372" name="object 171"/>
            <p:cNvSpPr>
              <a:spLocks/>
            </p:cNvSpPr>
            <p:nvPr/>
          </p:nvSpPr>
          <p:spPr bwMode="auto">
            <a:xfrm>
              <a:off x="3908425" y="2152650"/>
              <a:ext cx="1327150" cy="996950"/>
            </a:xfrm>
            <a:custGeom>
              <a:avLst/>
              <a:gdLst>
                <a:gd name="T0" fmla="*/ 0 w 1771142"/>
                <a:gd name="T1" fmla="*/ 0 h 1771142"/>
                <a:gd name="T2" fmla="*/ 1771142 w 1771142"/>
                <a:gd name="T3" fmla="*/ 1771142 h 1771142"/>
              </a:gdLst>
              <a:ahLst/>
              <a:cxnLst/>
              <a:rect l="T0" t="T1" r="T2" b="T3"/>
              <a:pathLst>
                <a:path w="1771142" h="1771142">
                  <a:moveTo>
                    <a:pt x="0" y="885570"/>
                  </a:moveTo>
                  <a:cubicBezTo>
                    <a:pt x="0" y="396494"/>
                    <a:pt x="396494" y="0"/>
                    <a:pt x="885571" y="0"/>
                  </a:cubicBezTo>
                  <a:cubicBezTo>
                    <a:pt x="1374648" y="0"/>
                    <a:pt x="1771142" y="396494"/>
                    <a:pt x="1771142" y="885570"/>
                  </a:cubicBezTo>
                  <a:cubicBezTo>
                    <a:pt x="1771142" y="1374648"/>
                    <a:pt x="1374648" y="1771142"/>
                    <a:pt x="885571" y="1771142"/>
                  </a:cubicBezTo>
                  <a:cubicBezTo>
                    <a:pt x="396494" y="1771142"/>
                    <a:pt x="0" y="1374648"/>
                    <a:pt x="0" y="885570"/>
                  </a:cubicBezTo>
                  <a:close/>
                </a:path>
              </a:pathLst>
            </a:custGeom>
            <a:solidFill>
              <a:srgbClr val="F2F2F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endParaRPr lang="id-ID" altLang="en-US">
                <a:solidFill>
                  <a:schemeClr val="bg1"/>
                </a:solidFill>
              </a:endParaRPr>
            </a:p>
            <a:p>
              <a:pPr algn="ctr"/>
              <a:r>
                <a:rPr lang="id-ID" altLang="en-US">
                  <a:solidFill>
                    <a:schemeClr val="bg1"/>
                  </a:solidFill>
                  <a:latin typeface="Britannic Bold" pitchFamily="34" charset="0"/>
                </a:rPr>
                <a:t>INDUSTRY</a:t>
              </a:r>
            </a:p>
            <a:p>
              <a:pPr algn="ctr"/>
              <a:r>
                <a:rPr lang="id-ID" altLang="en-US">
                  <a:solidFill>
                    <a:schemeClr val="bg1"/>
                  </a:solidFill>
                  <a:latin typeface="Britannic Bold" pitchFamily="34" charset="0"/>
                </a:rPr>
                <a:t> 4.0</a:t>
              </a:r>
            </a:p>
          </p:txBody>
        </p:sp>
        <p:sp>
          <p:nvSpPr>
            <p:cNvPr id="14373" name="object 172"/>
            <p:cNvSpPr>
              <a:spLocks/>
            </p:cNvSpPr>
            <p:nvPr/>
          </p:nvSpPr>
          <p:spPr bwMode="auto">
            <a:xfrm>
              <a:off x="3141663" y="1577975"/>
              <a:ext cx="2862262" cy="2146300"/>
            </a:xfrm>
            <a:custGeom>
              <a:avLst/>
              <a:gdLst>
                <a:gd name="T0" fmla="*/ 0 w 3816350"/>
                <a:gd name="T1" fmla="*/ 143172 h 3816477"/>
                <a:gd name="T2" fmla="*/ 452818 w 3816350"/>
                <a:gd name="T3" fmla="*/ 0 h 3816477"/>
                <a:gd name="T4" fmla="*/ 905637 w 3816350"/>
                <a:gd name="T5" fmla="*/ 143172 h 3816477"/>
                <a:gd name="T6" fmla="*/ 452818 w 3816350"/>
                <a:gd name="T7" fmla="*/ 286352 h 3816477"/>
                <a:gd name="T8" fmla="*/ 0 w 3816350"/>
                <a:gd name="T9" fmla="*/ 143172 h 3816477"/>
                <a:gd name="T10" fmla="*/ 34266 w 3816350"/>
                <a:gd name="T11" fmla="*/ 143172 h 3816477"/>
                <a:gd name="T12" fmla="*/ 452818 w 3816350"/>
                <a:gd name="T13" fmla="*/ 275509 h 3816477"/>
                <a:gd name="T14" fmla="*/ 871371 w 3816350"/>
                <a:gd name="T15" fmla="*/ 143172 h 3816477"/>
                <a:gd name="T16" fmla="*/ 452818 w 3816350"/>
                <a:gd name="T17" fmla="*/ 10834 h 3816477"/>
                <a:gd name="T18" fmla="*/ 34266 w 3816350"/>
                <a:gd name="T19" fmla="*/ 143172 h 38164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16350"/>
                <a:gd name="T31" fmla="*/ 0 h 3816477"/>
                <a:gd name="T32" fmla="*/ 3816350 w 3816350"/>
                <a:gd name="T33" fmla="*/ 3816477 h 38164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16350" h="3816477">
                  <a:moveTo>
                    <a:pt x="0" y="1908174"/>
                  </a:moveTo>
                  <a:cubicBezTo>
                    <a:pt x="0" y="854329"/>
                    <a:pt x="854329" y="0"/>
                    <a:pt x="1908175" y="0"/>
                  </a:cubicBezTo>
                  <a:cubicBezTo>
                    <a:pt x="2962021" y="0"/>
                    <a:pt x="3816350" y="854329"/>
                    <a:pt x="3816350" y="1908174"/>
                  </a:cubicBezTo>
                  <a:cubicBezTo>
                    <a:pt x="3816350" y="2962021"/>
                    <a:pt x="2962021" y="3816477"/>
                    <a:pt x="1908175" y="3816477"/>
                  </a:cubicBezTo>
                  <a:cubicBezTo>
                    <a:pt x="854329" y="3816477"/>
                    <a:pt x="0" y="2962021"/>
                    <a:pt x="0" y="1908174"/>
                  </a:cubicBezTo>
                  <a:close/>
                  <a:moveTo>
                    <a:pt x="144399" y="1908174"/>
                  </a:moveTo>
                  <a:cubicBezTo>
                    <a:pt x="144399" y="2882265"/>
                    <a:pt x="934085" y="3671951"/>
                    <a:pt x="1908175" y="3671951"/>
                  </a:cubicBezTo>
                  <a:cubicBezTo>
                    <a:pt x="2882265" y="3671951"/>
                    <a:pt x="3671951" y="2882265"/>
                    <a:pt x="3671951" y="1908174"/>
                  </a:cubicBezTo>
                  <a:cubicBezTo>
                    <a:pt x="3671951" y="934085"/>
                    <a:pt x="2882265" y="144399"/>
                    <a:pt x="1908175" y="144399"/>
                  </a:cubicBezTo>
                  <a:cubicBezTo>
                    <a:pt x="934085" y="144399"/>
                    <a:pt x="144399" y="934085"/>
                    <a:pt x="144399" y="1908174"/>
                  </a:cubicBezTo>
                  <a:close/>
                </a:path>
              </a:pathLst>
            </a:custGeom>
            <a:solidFill>
              <a:srgbClr val="DADADA"/>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en-US" altLang="en-US"/>
            </a:p>
          </p:txBody>
        </p:sp>
        <p:pic>
          <p:nvPicPr>
            <p:cNvPr id="14374" name="Imag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17950" y="1914525"/>
              <a:ext cx="330200" cy="166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75" name="Image"/>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33838" y="2039938"/>
              <a:ext cx="284162"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76" name="Image"/>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73513" y="1976438"/>
              <a:ext cx="307975" cy="15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77" name="Image"/>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62388" y="1852613"/>
              <a:ext cx="352425" cy="176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78" name="Image"/>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471863" y="1404938"/>
              <a:ext cx="736600" cy="550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79" name="object 173"/>
            <p:cNvSpPr>
              <a:spLocks/>
            </p:cNvSpPr>
            <p:nvPr/>
          </p:nvSpPr>
          <p:spPr bwMode="auto">
            <a:xfrm>
              <a:off x="3587750" y="1492250"/>
              <a:ext cx="503238" cy="377825"/>
            </a:xfrm>
            <a:custGeom>
              <a:avLst/>
              <a:gdLst>
                <a:gd name="T0" fmla="*/ 0 w 672338"/>
                <a:gd name="T1" fmla="*/ 25249 h 672211"/>
                <a:gd name="T2" fmla="*/ 78975 w 672338"/>
                <a:gd name="T3" fmla="*/ 0 h 672211"/>
                <a:gd name="T4" fmla="*/ 157949 w 672338"/>
                <a:gd name="T5" fmla="*/ 25249 h 672211"/>
                <a:gd name="T6" fmla="*/ 78975 w 672338"/>
                <a:gd name="T7" fmla="*/ 50488 h 672211"/>
                <a:gd name="T8" fmla="*/ 0 w 672338"/>
                <a:gd name="T9" fmla="*/ 25249 h 672211"/>
                <a:gd name="T10" fmla="*/ 0 60000 65536"/>
                <a:gd name="T11" fmla="*/ 0 60000 65536"/>
                <a:gd name="T12" fmla="*/ 0 60000 65536"/>
                <a:gd name="T13" fmla="*/ 0 60000 65536"/>
                <a:gd name="T14" fmla="*/ 0 60000 65536"/>
                <a:gd name="T15" fmla="*/ 0 w 672338"/>
                <a:gd name="T16" fmla="*/ 0 h 672211"/>
                <a:gd name="T17" fmla="*/ 672338 w 672338"/>
                <a:gd name="T18" fmla="*/ 672211 h 672211"/>
              </a:gdLst>
              <a:ahLst/>
              <a:cxnLst>
                <a:cxn ang="T10">
                  <a:pos x="T0" y="T1"/>
                </a:cxn>
                <a:cxn ang="T11">
                  <a:pos x="T2" y="T3"/>
                </a:cxn>
                <a:cxn ang="T12">
                  <a:pos x="T4" y="T5"/>
                </a:cxn>
                <a:cxn ang="T13">
                  <a:pos x="T6" y="T7"/>
                </a:cxn>
                <a:cxn ang="T14">
                  <a:pos x="T8" y="T9"/>
                </a:cxn>
              </a:cxnLst>
              <a:rect l="T15" t="T16" r="T17" b="T18"/>
              <a:pathLst>
                <a:path w="672338" h="672211">
                  <a:moveTo>
                    <a:pt x="0" y="336169"/>
                  </a:moveTo>
                  <a:cubicBezTo>
                    <a:pt x="0" y="150495"/>
                    <a:pt x="150495" y="0"/>
                    <a:pt x="336169" y="0"/>
                  </a:cubicBezTo>
                  <a:cubicBezTo>
                    <a:pt x="521843" y="0"/>
                    <a:pt x="672338" y="150495"/>
                    <a:pt x="672338" y="336169"/>
                  </a:cubicBezTo>
                  <a:cubicBezTo>
                    <a:pt x="672338" y="521716"/>
                    <a:pt x="521843" y="672211"/>
                    <a:pt x="336169" y="672211"/>
                  </a:cubicBezTo>
                  <a:cubicBezTo>
                    <a:pt x="150495" y="672211"/>
                    <a:pt x="0" y="521716"/>
                    <a:pt x="0" y="33616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en-US" altLang="en-US"/>
            </a:p>
          </p:txBody>
        </p:sp>
        <p:pic>
          <p:nvPicPr>
            <p:cNvPr id="14380" name="Image"/>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76638" y="2516188"/>
              <a:ext cx="63500" cy="268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81" name="Image"/>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752850" y="2544763"/>
              <a:ext cx="103188" cy="211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82" name="Image"/>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665538" y="2525713"/>
              <a:ext cx="63500" cy="249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83" name="Image"/>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487738" y="2506663"/>
              <a:ext cx="63500" cy="287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84" name="Image"/>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701925" y="2335213"/>
              <a:ext cx="739775" cy="62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85" name="object 174"/>
            <p:cNvSpPr>
              <a:spLocks/>
            </p:cNvSpPr>
            <p:nvPr/>
          </p:nvSpPr>
          <p:spPr bwMode="auto">
            <a:xfrm>
              <a:off x="2855913" y="2460625"/>
              <a:ext cx="503237" cy="379413"/>
            </a:xfrm>
            <a:custGeom>
              <a:avLst/>
              <a:gdLst>
                <a:gd name="T0" fmla="*/ 0 w 672211"/>
                <a:gd name="T1" fmla="*/ 25544 h 672338"/>
                <a:gd name="T2" fmla="*/ 79049 w 672211"/>
                <a:gd name="T3" fmla="*/ 0 h 672338"/>
                <a:gd name="T4" fmla="*/ 158067 w 672211"/>
                <a:gd name="T5" fmla="*/ 25544 h 672338"/>
                <a:gd name="T6" fmla="*/ 79049 w 672211"/>
                <a:gd name="T7" fmla="*/ 51089 h 672338"/>
                <a:gd name="T8" fmla="*/ 0 w 672211"/>
                <a:gd name="T9" fmla="*/ 25544 h 672338"/>
                <a:gd name="T10" fmla="*/ 0 60000 65536"/>
                <a:gd name="T11" fmla="*/ 0 60000 65536"/>
                <a:gd name="T12" fmla="*/ 0 60000 65536"/>
                <a:gd name="T13" fmla="*/ 0 60000 65536"/>
                <a:gd name="T14" fmla="*/ 0 60000 65536"/>
                <a:gd name="T15" fmla="*/ 0 w 672211"/>
                <a:gd name="T16" fmla="*/ 0 h 672338"/>
                <a:gd name="T17" fmla="*/ 672211 w 672211"/>
                <a:gd name="T18" fmla="*/ 672338 h 672338"/>
              </a:gdLst>
              <a:ahLst/>
              <a:cxnLst>
                <a:cxn ang="T10">
                  <a:pos x="T0" y="T1"/>
                </a:cxn>
                <a:cxn ang="T11">
                  <a:pos x="T2" y="T3"/>
                </a:cxn>
                <a:cxn ang="T12">
                  <a:pos x="T4" y="T5"/>
                </a:cxn>
                <a:cxn ang="T13">
                  <a:pos x="T6" y="T7"/>
                </a:cxn>
                <a:cxn ang="T14">
                  <a:pos x="T8" y="T9"/>
                </a:cxn>
              </a:cxnLst>
              <a:rect l="T15" t="T16" r="T17" b="T18"/>
              <a:pathLst>
                <a:path w="672211" h="672338">
                  <a:moveTo>
                    <a:pt x="0" y="336169"/>
                  </a:moveTo>
                  <a:cubicBezTo>
                    <a:pt x="0" y="150496"/>
                    <a:pt x="150496" y="0"/>
                    <a:pt x="336170" y="0"/>
                  </a:cubicBezTo>
                  <a:cubicBezTo>
                    <a:pt x="521717" y="0"/>
                    <a:pt x="672212" y="150496"/>
                    <a:pt x="672212" y="336169"/>
                  </a:cubicBezTo>
                  <a:cubicBezTo>
                    <a:pt x="672212" y="521844"/>
                    <a:pt x="521717" y="672339"/>
                    <a:pt x="336170" y="672339"/>
                  </a:cubicBezTo>
                  <a:cubicBezTo>
                    <a:pt x="150496" y="672339"/>
                    <a:pt x="0" y="521844"/>
                    <a:pt x="0" y="33616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en-US" altLang="en-US"/>
            </a:p>
          </p:txBody>
        </p:sp>
        <p:pic>
          <p:nvPicPr>
            <p:cNvPr id="14386" name="Image"/>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917950" y="3200400"/>
              <a:ext cx="330200" cy="168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87" name="Image"/>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033838" y="3086100"/>
              <a:ext cx="284162" cy="15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88" name="Image"/>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973513" y="3148013"/>
              <a:ext cx="307975"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89" name="Image"/>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862388" y="3254375"/>
              <a:ext cx="352425" cy="17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90" name="Image"/>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419475" y="3325813"/>
              <a:ext cx="839788" cy="59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91" name="object 175"/>
            <p:cNvSpPr>
              <a:spLocks/>
            </p:cNvSpPr>
            <p:nvPr/>
          </p:nvSpPr>
          <p:spPr bwMode="auto">
            <a:xfrm>
              <a:off x="3586163" y="3382963"/>
              <a:ext cx="504825" cy="377825"/>
            </a:xfrm>
            <a:custGeom>
              <a:avLst/>
              <a:gdLst>
                <a:gd name="T0" fmla="*/ 0 w 672338"/>
                <a:gd name="T1" fmla="*/ 25225 h 672338"/>
                <a:gd name="T2" fmla="*/ 80228 w 672338"/>
                <a:gd name="T3" fmla="*/ 0 h 672338"/>
                <a:gd name="T4" fmla="*/ 160455 w 672338"/>
                <a:gd name="T5" fmla="*/ 25225 h 672338"/>
                <a:gd name="T6" fmla="*/ 80228 w 672338"/>
                <a:gd name="T7" fmla="*/ 50450 h 672338"/>
                <a:gd name="T8" fmla="*/ 0 w 672338"/>
                <a:gd name="T9" fmla="*/ 25225 h 672338"/>
                <a:gd name="T10" fmla="*/ 0 60000 65536"/>
                <a:gd name="T11" fmla="*/ 0 60000 65536"/>
                <a:gd name="T12" fmla="*/ 0 60000 65536"/>
                <a:gd name="T13" fmla="*/ 0 60000 65536"/>
                <a:gd name="T14" fmla="*/ 0 60000 65536"/>
                <a:gd name="T15" fmla="*/ 0 w 672338"/>
                <a:gd name="T16" fmla="*/ 0 h 672338"/>
                <a:gd name="T17" fmla="*/ 672338 w 672338"/>
                <a:gd name="T18" fmla="*/ 672338 h 672338"/>
              </a:gdLst>
              <a:ahLst/>
              <a:cxnLst>
                <a:cxn ang="T10">
                  <a:pos x="T0" y="T1"/>
                </a:cxn>
                <a:cxn ang="T11">
                  <a:pos x="T2" y="T3"/>
                </a:cxn>
                <a:cxn ang="T12">
                  <a:pos x="T4" y="T5"/>
                </a:cxn>
                <a:cxn ang="T13">
                  <a:pos x="T6" y="T7"/>
                </a:cxn>
                <a:cxn ang="T14">
                  <a:pos x="T8" y="T9"/>
                </a:cxn>
              </a:cxnLst>
              <a:rect l="T15" t="T16" r="T17" b="T18"/>
              <a:pathLst>
                <a:path w="672338" h="672338">
                  <a:moveTo>
                    <a:pt x="0" y="336169"/>
                  </a:moveTo>
                  <a:cubicBezTo>
                    <a:pt x="0" y="150495"/>
                    <a:pt x="150495" y="0"/>
                    <a:pt x="336169" y="0"/>
                  </a:cubicBezTo>
                  <a:cubicBezTo>
                    <a:pt x="521843" y="0"/>
                    <a:pt x="672338" y="150495"/>
                    <a:pt x="672338" y="336169"/>
                  </a:cubicBezTo>
                  <a:cubicBezTo>
                    <a:pt x="672338" y="521843"/>
                    <a:pt x="521843" y="672338"/>
                    <a:pt x="336169" y="672338"/>
                  </a:cubicBezTo>
                  <a:cubicBezTo>
                    <a:pt x="150495" y="672338"/>
                    <a:pt x="0" y="521843"/>
                    <a:pt x="0" y="33616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en-US" altLang="en-US"/>
            </a:p>
          </p:txBody>
        </p:sp>
        <p:pic>
          <p:nvPicPr>
            <p:cNvPr id="14392" name="Image"/>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5527675" y="2516188"/>
              <a:ext cx="63500" cy="268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93" name="Image"/>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5311775" y="2544763"/>
              <a:ext cx="103188" cy="211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94" name="Image"/>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438775" y="2525713"/>
              <a:ext cx="63500" cy="249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95" name="Image"/>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5616575" y="2506663"/>
              <a:ext cx="63500" cy="287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96" name="Image"/>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5726113" y="2335213"/>
              <a:ext cx="739775" cy="62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97" name="object 176"/>
            <p:cNvSpPr>
              <a:spLocks/>
            </p:cNvSpPr>
            <p:nvPr/>
          </p:nvSpPr>
          <p:spPr bwMode="auto">
            <a:xfrm>
              <a:off x="5784850" y="2460625"/>
              <a:ext cx="504825" cy="379413"/>
            </a:xfrm>
            <a:custGeom>
              <a:avLst/>
              <a:gdLst>
                <a:gd name="T0" fmla="*/ 0 w 672212"/>
                <a:gd name="T1" fmla="*/ 25544 h 672338"/>
                <a:gd name="T2" fmla="*/ 80303 w 672212"/>
                <a:gd name="T3" fmla="*/ 0 h 672338"/>
                <a:gd name="T4" fmla="*/ 160575 w 672212"/>
                <a:gd name="T5" fmla="*/ 25544 h 672338"/>
                <a:gd name="T6" fmla="*/ 80303 w 672212"/>
                <a:gd name="T7" fmla="*/ 51089 h 672338"/>
                <a:gd name="T8" fmla="*/ 0 w 672212"/>
                <a:gd name="T9" fmla="*/ 25544 h 672338"/>
                <a:gd name="T10" fmla="*/ 0 60000 65536"/>
                <a:gd name="T11" fmla="*/ 0 60000 65536"/>
                <a:gd name="T12" fmla="*/ 0 60000 65536"/>
                <a:gd name="T13" fmla="*/ 0 60000 65536"/>
                <a:gd name="T14" fmla="*/ 0 60000 65536"/>
                <a:gd name="T15" fmla="*/ 0 w 672212"/>
                <a:gd name="T16" fmla="*/ 0 h 672338"/>
                <a:gd name="T17" fmla="*/ 672212 w 672212"/>
                <a:gd name="T18" fmla="*/ 672338 h 672338"/>
              </a:gdLst>
              <a:ahLst/>
              <a:cxnLst>
                <a:cxn ang="T10">
                  <a:pos x="T0" y="T1"/>
                </a:cxn>
                <a:cxn ang="T11">
                  <a:pos x="T2" y="T3"/>
                </a:cxn>
                <a:cxn ang="T12">
                  <a:pos x="T4" y="T5"/>
                </a:cxn>
                <a:cxn ang="T13">
                  <a:pos x="T6" y="T7"/>
                </a:cxn>
                <a:cxn ang="T14">
                  <a:pos x="T8" y="T9"/>
                </a:cxn>
              </a:cxnLst>
              <a:rect l="T15" t="T16" r="T17" b="T18"/>
              <a:pathLst>
                <a:path w="672212" h="672338">
                  <a:moveTo>
                    <a:pt x="0" y="336169"/>
                  </a:moveTo>
                  <a:cubicBezTo>
                    <a:pt x="0" y="150496"/>
                    <a:pt x="150496" y="0"/>
                    <a:pt x="336170" y="0"/>
                  </a:cubicBezTo>
                  <a:cubicBezTo>
                    <a:pt x="521717" y="0"/>
                    <a:pt x="672212" y="150496"/>
                    <a:pt x="672212" y="336169"/>
                  </a:cubicBezTo>
                  <a:cubicBezTo>
                    <a:pt x="672212" y="521844"/>
                    <a:pt x="521717" y="672339"/>
                    <a:pt x="336170" y="672339"/>
                  </a:cubicBezTo>
                  <a:cubicBezTo>
                    <a:pt x="150496" y="672339"/>
                    <a:pt x="0" y="521844"/>
                    <a:pt x="0" y="33616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en-US" altLang="en-US"/>
            </a:p>
          </p:txBody>
        </p:sp>
        <p:sp>
          <p:nvSpPr>
            <p:cNvPr id="14398" name="object 177"/>
            <p:cNvSpPr>
              <a:spLocks/>
            </p:cNvSpPr>
            <p:nvPr/>
          </p:nvSpPr>
          <p:spPr bwMode="auto">
            <a:xfrm>
              <a:off x="5916613" y="2551113"/>
              <a:ext cx="255587" cy="190500"/>
            </a:xfrm>
            <a:custGeom>
              <a:avLst/>
              <a:gdLst>
                <a:gd name="T0" fmla="*/ 64683 w 340233"/>
                <a:gd name="T1" fmla="*/ 8668 h 339852"/>
                <a:gd name="T2" fmla="*/ 61888 w 340233"/>
                <a:gd name="T3" fmla="*/ 14749 h 339852"/>
                <a:gd name="T4" fmla="*/ 66506 w 340233"/>
                <a:gd name="T5" fmla="*/ 14749 h 339852"/>
                <a:gd name="T6" fmla="*/ 72491 w 340233"/>
                <a:gd name="T7" fmla="*/ 8668 h 339852"/>
                <a:gd name="T8" fmla="*/ 64683 w 340233"/>
                <a:gd name="T9" fmla="*/ 8668 h 339852"/>
                <a:gd name="T10" fmla="*/ 49705 w 340233"/>
                <a:gd name="T11" fmla="*/ 8668 h 339852"/>
                <a:gd name="T12" fmla="*/ 49705 w 340233"/>
                <a:gd name="T13" fmla="*/ 14749 h 339852"/>
                <a:gd name="T14" fmla="*/ 54596 w 340233"/>
                <a:gd name="T15" fmla="*/ 14749 h 339852"/>
                <a:gd name="T16" fmla="*/ 57392 w 340233"/>
                <a:gd name="T17" fmla="*/ 8668 h 339852"/>
                <a:gd name="T18" fmla="*/ 49705 w 340233"/>
                <a:gd name="T19" fmla="*/ 8668 h 339852"/>
                <a:gd name="T20" fmla="*/ 34179 w 340233"/>
                <a:gd name="T21" fmla="*/ 8668 h 339852"/>
                <a:gd name="T22" fmla="*/ 38281 w 340233"/>
                <a:gd name="T23" fmla="*/ 14749 h 339852"/>
                <a:gd name="T24" fmla="*/ 42474 w 340233"/>
                <a:gd name="T25" fmla="*/ 14749 h 339852"/>
                <a:gd name="T26" fmla="*/ 42474 w 340233"/>
                <a:gd name="T27" fmla="*/ 8668 h 339852"/>
                <a:gd name="T28" fmla="*/ 34179 w 340233"/>
                <a:gd name="T29" fmla="*/ 8668 h 339852"/>
                <a:gd name="T30" fmla="*/ 20265 w 340233"/>
                <a:gd name="T31" fmla="*/ 8668 h 339852"/>
                <a:gd name="T32" fmla="*/ 25551 w 340233"/>
                <a:gd name="T33" fmla="*/ 14749 h 339852"/>
                <a:gd name="T34" fmla="*/ 30929 w 340233"/>
                <a:gd name="T35" fmla="*/ 14749 h 339852"/>
                <a:gd name="T36" fmla="*/ 26828 w 340233"/>
                <a:gd name="T37" fmla="*/ 8668 h 339852"/>
                <a:gd name="T38" fmla="*/ 20265 w 340233"/>
                <a:gd name="T39" fmla="*/ 8668 h 339852"/>
                <a:gd name="T40" fmla="*/ 12730 w 340233"/>
                <a:gd name="T41" fmla="*/ 0 h 339852"/>
                <a:gd name="T42" fmla="*/ 18351 w 340233"/>
                <a:gd name="T43" fmla="*/ 6438 h 339852"/>
                <a:gd name="T44" fmla="*/ 77140 w 340233"/>
                <a:gd name="T45" fmla="*/ 6438 h 339852"/>
                <a:gd name="T46" fmla="*/ 77140 w 340233"/>
                <a:gd name="T47" fmla="*/ 6541 h 339852"/>
                <a:gd name="T48" fmla="*/ 78324 w 340233"/>
                <a:gd name="T49" fmla="*/ 6503 h 339852"/>
                <a:gd name="T50" fmla="*/ 78446 w 340233"/>
                <a:gd name="T51" fmla="*/ 6513 h 339852"/>
                <a:gd name="T52" fmla="*/ 80815 w 340233"/>
                <a:gd name="T53" fmla="*/ 7872 h 339852"/>
                <a:gd name="T54" fmla="*/ 72582 w 340233"/>
                <a:gd name="T55" fmla="*/ 16249 h 339852"/>
                <a:gd name="T56" fmla="*/ 69939 w 340233"/>
                <a:gd name="T57" fmla="*/ 16924 h 339852"/>
                <a:gd name="T58" fmla="*/ 69939 w 340233"/>
                <a:gd name="T59" fmla="*/ 16970 h 339852"/>
                <a:gd name="T60" fmla="*/ 68268 w 340233"/>
                <a:gd name="T61" fmla="*/ 16970 h 339852"/>
                <a:gd name="T62" fmla="*/ 68147 w 340233"/>
                <a:gd name="T63" fmla="*/ 16979 h 339852"/>
                <a:gd name="T64" fmla="*/ 68116 w 340233"/>
                <a:gd name="T65" fmla="*/ 16970 h 339852"/>
                <a:gd name="T66" fmla="*/ 27496 w 340233"/>
                <a:gd name="T67" fmla="*/ 16970 h 339852"/>
                <a:gd name="T68" fmla="*/ 29167 w 340233"/>
                <a:gd name="T69" fmla="*/ 18910 h 339852"/>
                <a:gd name="T70" fmla="*/ 69909 w 340233"/>
                <a:gd name="T71" fmla="*/ 18910 h 339852"/>
                <a:gd name="T72" fmla="*/ 69909 w 340233"/>
                <a:gd name="T73" fmla="*/ 21131 h 339852"/>
                <a:gd name="T74" fmla="*/ 69332 w 340233"/>
                <a:gd name="T75" fmla="*/ 21131 h 339852"/>
                <a:gd name="T76" fmla="*/ 73251 w 340233"/>
                <a:gd name="T77" fmla="*/ 22902 h 339852"/>
                <a:gd name="T78" fmla="*/ 66203 w 340233"/>
                <a:gd name="T79" fmla="*/ 25076 h 339852"/>
                <a:gd name="T80" fmla="*/ 59153 w 340233"/>
                <a:gd name="T81" fmla="*/ 22902 h 339852"/>
                <a:gd name="T82" fmla="*/ 63042 w 340233"/>
                <a:gd name="T83" fmla="*/ 21131 h 339852"/>
                <a:gd name="T84" fmla="*/ 31111 w 340233"/>
                <a:gd name="T85" fmla="*/ 21131 h 339852"/>
                <a:gd name="T86" fmla="*/ 31233 w 340233"/>
                <a:gd name="T87" fmla="*/ 21271 h 339852"/>
                <a:gd name="T88" fmla="*/ 34058 w 340233"/>
                <a:gd name="T89" fmla="*/ 22902 h 339852"/>
                <a:gd name="T90" fmla="*/ 27009 w 340233"/>
                <a:gd name="T91" fmla="*/ 25076 h 339852"/>
                <a:gd name="T92" fmla="*/ 19961 w 340233"/>
                <a:gd name="T93" fmla="*/ 22902 h 339852"/>
                <a:gd name="T94" fmla="*/ 23668 w 340233"/>
                <a:gd name="T95" fmla="*/ 21159 h 339852"/>
                <a:gd name="T96" fmla="*/ 7322 w 340233"/>
                <a:gd name="T97" fmla="*/ 2342 h 339852"/>
                <a:gd name="T98" fmla="*/ 0 w 340233"/>
                <a:gd name="T99" fmla="*/ 2342 h 339852"/>
                <a:gd name="T100" fmla="*/ 0 w 340233"/>
                <a:gd name="T101" fmla="*/ 113 h 339852"/>
                <a:gd name="T102" fmla="*/ 11302 w 340233"/>
                <a:gd name="T103" fmla="*/ 113 h 339852"/>
                <a:gd name="T104" fmla="*/ 12730 w 340233"/>
                <a:gd name="T105" fmla="*/ 0 h 3398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40233"/>
                <a:gd name="T160" fmla="*/ 0 h 339852"/>
                <a:gd name="T161" fmla="*/ 340233 w 340233"/>
                <a:gd name="T162" fmla="*/ 339852 h 3398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40233" h="339852">
                  <a:moveTo>
                    <a:pt x="270383" y="117475"/>
                  </a:moveTo>
                  <a:lnTo>
                    <a:pt x="258698" y="199898"/>
                  </a:lnTo>
                  <a:lnTo>
                    <a:pt x="278003" y="199898"/>
                  </a:lnTo>
                  <a:lnTo>
                    <a:pt x="303022" y="117475"/>
                  </a:lnTo>
                  <a:lnTo>
                    <a:pt x="270383" y="117475"/>
                  </a:lnTo>
                  <a:close/>
                  <a:moveTo>
                    <a:pt x="207772" y="117475"/>
                  </a:moveTo>
                  <a:lnTo>
                    <a:pt x="207772" y="199898"/>
                  </a:lnTo>
                  <a:lnTo>
                    <a:pt x="228219" y="199898"/>
                  </a:lnTo>
                  <a:lnTo>
                    <a:pt x="239903" y="117475"/>
                  </a:lnTo>
                  <a:lnTo>
                    <a:pt x="207772" y="117475"/>
                  </a:lnTo>
                  <a:close/>
                  <a:moveTo>
                    <a:pt x="142875" y="117475"/>
                  </a:moveTo>
                  <a:lnTo>
                    <a:pt x="160020" y="199898"/>
                  </a:lnTo>
                  <a:lnTo>
                    <a:pt x="177546" y="199898"/>
                  </a:lnTo>
                  <a:lnTo>
                    <a:pt x="177546" y="117475"/>
                  </a:lnTo>
                  <a:lnTo>
                    <a:pt x="142875" y="117475"/>
                  </a:lnTo>
                  <a:close/>
                  <a:moveTo>
                    <a:pt x="84709" y="117475"/>
                  </a:moveTo>
                  <a:lnTo>
                    <a:pt x="106807" y="199898"/>
                  </a:lnTo>
                  <a:lnTo>
                    <a:pt x="129285" y="199898"/>
                  </a:lnTo>
                  <a:lnTo>
                    <a:pt x="112141" y="117475"/>
                  </a:lnTo>
                  <a:lnTo>
                    <a:pt x="84709" y="117475"/>
                  </a:lnTo>
                  <a:close/>
                  <a:moveTo>
                    <a:pt x="53213" y="0"/>
                  </a:moveTo>
                  <a:lnTo>
                    <a:pt x="76708" y="87249"/>
                  </a:lnTo>
                  <a:lnTo>
                    <a:pt x="322453" y="87249"/>
                  </a:lnTo>
                  <a:lnTo>
                    <a:pt x="322453" y="88646"/>
                  </a:lnTo>
                  <a:cubicBezTo>
                    <a:pt x="324104" y="87376"/>
                    <a:pt x="325755" y="87630"/>
                    <a:pt x="327406" y="88138"/>
                  </a:cubicBezTo>
                  <a:lnTo>
                    <a:pt x="327914" y="88265"/>
                  </a:lnTo>
                  <a:cubicBezTo>
                    <a:pt x="335788" y="90677"/>
                    <a:pt x="340233" y="98933"/>
                    <a:pt x="337820" y="106680"/>
                  </a:cubicBezTo>
                  <a:lnTo>
                    <a:pt x="303403" y="220218"/>
                  </a:lnTo>
                  <a:cubicBezTo>
                    <a:pt x="301752" y="225425"/>
                    <a:pt x="297560" y="229235"/>
                    <a:pt x="292354" y="229362"/>
                  </a:cubicBezTo>
                  <a:lnTo>
                    <a:pt x="292354" y="229997"/>
                  </a:lnTo>
                  <a:lnTo>
                    <a:pt x="285369" y="229997"/>
                  </a:lnTo>
                  <a:cubicBezTo>
                    <a:pt x="285242" y="230124"/>
                    <a:pt x="285115" y="230124"/>
                    <a:pt x="284860" y="230124"/>
                  </a:cubicBezTo>
                  <a:lnTo>
                    <a:pt x="284734" y="229997"/>
                  </a:lnTo>
                  <a:lnTo>
                    <a:pt x="114935" y="229997"/>
                  </a:lnTo>
                  <a:lnTo>
                    <a:pt x="121920" y="256286"/>
                  </a:lnTo>
                  <a:lnTo>
                    <a:pt x="292227" y="256286"/>
                  </a:lnTo>
                  <a:lnTo>
                    <a:pt x="292227" y="286385"/>
                  </a:lnTo>
                  <a:lnTo>
                    <a:pt x="289814" y="286385"/>
                  </a:lnTo>
                  <a:cubicBezTo>
                    <a:pt x="299973" y="289560"/>
                    <a:pt x="306197" y="299339"/>
                    <a:pt x="306197" y="310388"/>
                  </a:cubicBezTo>
                  <a:cubicBezTo>
                    <a:pt x="306197" y="326644"/>
                    <a:pt x="292989" y="339852"/>
                    <a:pt x="276733" y="339852"/>
                  </a:cubicBezTo>
                  <a:cubicBezTo>
                    <a:pt x="260477" y="339852"/>
                    <a:pt x="247269" y="326644"/>
                    <a:pt x="247269" y="310388"/>
                  </a:cubicBezTo>
                  <a:cubicBezTo>
                    <a:pt x="247269" y="299339"/>
                    <a:pt x="253365" y="289560"/>
                    <a:pt x="263525" y="286385"/>
                  </a:cubicBezTo>
                  <a:lnTo>
                    <a:pt x="130047" y="286385"/>
                  </a:lnTo>
                  <a:lnTo>
                    <a:pt x="130556" y="288290"/>
                  </a:lnTo>
                  <a:cubicBezTo>
                    <a:pt x="138048" y="292735"/>
                    <a:pt x="142367" y="301117"/>
                    <a:pt x="142367" y="310388"/>
                  </a:cubicBezTo>
                  <a:cubicBezTo>
                    <a:pt x="142367" y="326644"/>
                    <a:pt x="129159" y="339852"/>
                    <a:pt x="112903" y="339852"/>
                  </a:cubicBezTo>
                  <a:cubicBezTo>
                    <a:pt x="96647" y="339852"/>
                    <a:pt x="83439" y="326644"/>
                    <a:pt x="83439" y="310388"/>
                  </a:cubicBezTo>
                  <a:cubicBezTo>
                    <a:pt x="83439" y="299593"/>
                    <a:pt x="89281" y="290195"/>
                    <a:pt x="98933" y="286766"/>
                  </a:cubicBezTo>
                  <a:lnTo>
                    <a:pt x="30607" y="31750"/>
                  </a:lnTo>
                  <a:lnTo>
                    <a:pt x="0" y="31750"/>
                  </a:lnTo>
                  <a:lnTo>
                    <a:pt x="0" y="1524"/>
                  </a:lnTo>
                  <a:lnTo>
                    <a:pt x="47244" y="1524"/>
                  </a:lnTo>
                  <a:lnTo>
                    <a:pt x="53213" y="0"/>
                  </a:lnTo>
                  <a:close/>
                </a:path>
              </a:pathLst>
            </a:custGeom>
            <a:solidFill>
              <a:srgbClr val="4CD6B0"/>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en-US" altLang="en-US"/>
            </a:p>
          </p:txBody>
        </p:sp>
        <p:sp>
          <p:nvSpPr>
            <p:cNvPr id="14399" name="object 178"/>
            <p:cNvSpPr>
              <a:spLocks/>
            </p:cNvSpPr>
            <p:nvPr/>
          </p:nvSpPr>
          <p:spPr bwMode="auto">
            <a:xfrm>
              <a:off x="3702050" y="3497263"/>
              <a:ext cx="279400" cy="209550"/>
            </a:xfrm>
            <a:custGeom>
              <a:avLst/>
              <a:gdLst>
                <a:gd name="T0" fmla="*/ 44677 w 371856"/>
                <a:gd name="T1" fmla="*/ 5658 h 371221"/>
                <a:gd name="T2" fmla="*/ 73478 w 371856"/>
                <a:gd name="T3" fmla="*/ 14840 h 371221"/>
                <a:gd name="T4" fmla="*/ 73478 w 371856"/>
                <a:gd name="T5" fmla="*/ 14840 h 371221"/>
                <a:gd name="T6" fmla="*/ 73478 w 371856"/>
                <a:gd name="T7" fmla="*/ 28369 h 371221"/>
                <a:gd name="T8" fmla="*/ 55595 w 371856"/>
                <a:gd name="T9" fmla="*/ 28369 h 371221"/>
                <a:gd name="T10" fmla="*/ 55595 w 371856"/>
                <a:gd name="T11" fmla="*/ 22109 h 371221"/>
                <a:gd name="T12" fmla="*/ 49999 w 371856"/>
                <a:gd name="T13" fmla="*/ 20323 h 371221"/>
                <a:gd name="T14" fmla="*/ 39385 w 371856"/>
                <a:gd name="T15" fmla="*/ 20323 h 371221"/>
                <a:gd name="T16" fmla="*/ 33790 w 371856"/>
                <a:gd name="T17" fmla="*/ 22109 h 371221"/>
                <a:gd name="T18" fmla="*/ 33790 w 371856"/>
                <a:gd name="T19" fmla="*/ 28369 h 371221"/>
                <a:gd name="T20" fmla="*/ 15876 w 371856"/>
                <a:gd name="T21" fmla="*/ 28369 h 371221"/>
                <a:gd name="T22" fmla="*/ 15876 w 371856"/>
                <a:gd name="T23" fmla="*/ 14840 h 371221"/>
                <a:gd name="T24" fmla="*/ 15876 w 371856"/>
                <a:gd name="T25" fmla="*/ 14840 h 371221"/>
                <a:gd name="T26" fmla="*/ 44677 w 371856"/>
                <a:gd name="T27" fmla="*/ 5658 h 371221"/>
                <a:gd name="T28" fmla="*/ 14081 w 371856"/>
                <a:gd name="T29" fmla="*/ 1078 h 371221"/>
                <a:gd name="T30" fmla="*/ 26003 w 371856"/>
                <a:gd name="T31" fmla="*/ 1078 h 371221"/>
                <a:gd name="T32" fmla="*/ 26003 w 371856"/>
                <a:gd name="T33" fmla="*/ 4775 h 371221"/>
                <a:gd name="T34" fmla="*/ 14081 w 371856"/>
                <a:gd name="T35" fmla="*/ 8580 h 371221"/>
                <a:gd name="T36" fmla="*/ 14081 w 371856"/>
                <a:gd name="T37" fmla="*/ 1078 h 371221"/>
                <a:gd name="T38" fmla="*/ 44677 w 371856"/>
                <a:gd name="T39" fmla="*/ 58 h 371221"/>
                <a:gd name="T40" fmla="*/ 89050 w 371856"/>
                <a:gd name="T41" fmla="*/ 14840 h 371221"/>
                <a:gd name="T42" fmla="*/ 79987 w 371856"/>
                <a:gd name="T43" fmla="*/ 14840 h 371221"/>
                <a:gd name="T44" fmla="*/ 44677 w 371856"/>
                <a:gd name="T45" fmla="*/ 3077 h 371221"/>
                <a:gd name="T46" fmla="*/ 44677 w 371856"/>
                <a:gd name="T47" fmla="*/ 58 h 371221"/>
                <a:gd name="T48" fmla="*/ 44677 w 371856"/>
                <a:gd name="T49" fmla="*/ 0 h 371221"/>
                <a:gd name="T50" fmla="*/ 44677 w 371856"/>
                <a:gd name="T51" fmla="*/ 3009 h 371221"/>
                <a:gd name="T52" fmla="*/ 9124 w 371856"/>
                <a:gd name="T53" fmla="*/ 14782 h 371221"/>
                <a:gd name="T54" fmla="*/ 0 w 371856"/>
                <a:gd name="T55" fmla="*/ 14782 h 371221"/>
                <a:gd name="T56" fmla="*/ 44677 w 371856"/>
                <a:gd name="T57" fmla="*/ 0 h 3712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1856"/>
                <a:gd name="T88" fmla="*/ 0 h 371221"/>
                <a:gd name="T89" fmla="*/ 371856 w 371856"/>
                <a:gd name="T90" fmla="*/ 371221 h 3712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1856" h="371221">
                  <a:moveTo>
                    <a:pt x="186563" y="74041"/>
                  </a:moveTo>
                  <a:lnTo>
                    <a:pt x="306832" y="194183"/>
                  </a:lnTo>
                  <a:lnTo>
                    <a:pt x="306832" y="371221"/>
                  </a:lnTo>
                  <a:lnTo>
                    <a:pt x="232156" y="371221"/>
                  </a:lnTo>
                  <a:lnTo>
                    <a:pt x="232156" y="289306"/>
                  </a:lnTo>
                  <a:cubicBezTo>
                    <a:pt x="232156" y="276352"/>
                    <a:pt x="221615" y="265938"/>
                    <a:pt x="208788" y="265938"/>
                  </a:cubicBezTo>
                  <a:lnTo>
                    <a:pt x="164465" y="265938"/>
                  </a:lnTo>
                  <a:cubicBezTo>
                    <a:pt x="151638" y="265938"/>
                    <a:pt x="141097" y="276352"/>
                    <a:pt x="141097" y="289306"/>
                  </a:cubicBezTo>
                  <a:lnTo>
                    <a:pt x="141097" y="371221"/>
                  </a:lnTo>
                  <a:lnTo>
                    <a:pt x="66294" y="371221"/>
                  </a:lnTo>
                  <a:lnTo>
                    <a:pt x="66294" y="194183"/>
                  </a:lnTo>
                  <a:lnTo>
                    <a:pt x="186563" y="74041"/>
                  </a:lnTo>
                  <a:close/>
                  <a:moveTo>
                    <a:pt x="58801" y="14097"/>
                  </a:moveTo>
                  <a:lnTo>
                    <a:pt x="108585" y="14097"/>
                  </a:lnTo>
                  <a:lnTo>
                    <a:pt x="108585" y="62484"/>
                  </a:lnTo>
                  <a:lnTo>
                    <a:pt x="58801" y="112268"/>
                  </a:lnTo>
                  <a:lnTo>
                    <a:pt x="58801" y="14097"/>
                  </a:lnTo>
                  <a:close/>
                  <a:moveTo>
                    <a:pt x="186563" y="762"/>
                  </a:moveTo>
                  <a:lnTo>
                    <a:pt x="371856" y="194183"/>
                  </a:lnTo>
                  <a:lnTo>
                    <a:pt x="334010" y="194183"/>
                  </a:lnTo>
                  <a:lnTo>
                    <a:pt x="186563" y="40259"/>
                  </a:lnTo>
                  <a:lnTo>
                    <a:pt x="186563" y="762"/>
                  </a:lnTo>
                  <a:close/>
                  <a:moveTo>
                    <a:pt x="186563" y="0"/>
                  </a:moveTo>
                  <a:lnTo>
                    <a:pt x="186563" y="39370"/>
                  </a:lnTo>
                  <a:lnTo>
                    <a:pt x="38100" y="193421"/>
                  </a:lnTo>
                  <a:lnTo>
                    <a:pt x="0" y="193421"/>
                  </a:lnTo>
                  <a:lnTo>
                    <a:pt x="186563" y="0"/>
                  </a:lnTo>
                  <a:close/>
                </a:path>
              </a:pathLst>
            </a:custGeom>
            <a:solidFill>
              <a:srgbClr val="98DC56"/>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en-US" altLang="en-US"/>
            </a:p>
          </p:txBody>
        </p:sp>
        <p:sp>
          <p:nvSpPr>
            <p:cNvPr id="14400" name="object 179"/>
            <p:cNvSpPr>
              <a:spLocks/>
            </p:cNvSpPr>
            <p:nvPr/>
          </p:nvSpPr>
          <p:spPr bwMode="auto">
            <a:xfrm>
              <a:off x="3724275" y="1535113"/>
              <a:ext cx="212725" cy="230187"/>
            </a:xfrm>
            <a:custGeom>
              <a:avLst/>
              <a:gdLst>
                <a:gd name="T0" fmla="*/ 33568 w 283845"/>
                <a:gd name="T1" fmla="*/ 20018 h 410591"/>
                <a:gd name="T2" fmla="*/ 29035 w 283845"/>
                <a:gd name="T3" fmla="*/ 21444 h 410591"/>
                <a:gd name="T4" fmla="*/ 31406 w 283845"/>
                <a:gd name="T5" fmla="*/ 22672 h 410591"/>
                <a:gd name="T6" fmla="*/ 29846 w 283845"/>
                <a:gd name="T7" fmla="*/ 25618 h 410591"/>
                <a:gd name="T8" fmla="*/ 37261 w 283845"/>
                <a:gd name="T9" fmla="*/ 25618 h 410591"/>
                <a:gd name="T10" fmla="*/ 35700 w 283845"/>
                <a:gd name="T11" fmla="*/ 22672 h 410591"/>
                <a:gd name="T12" fmla="*/ 38072 w 283845"/>
                <a:gd name="T13" fmla="*/ 21444 h 410591"/>
                <a:gd name="T14" fmla="*/ 33568 w 283845"/>
                <a:gd name="T15" fmla="*/ 20018 h 410591"/>
                <a:gd name="T16" fmla="*/ 33388 w 283845"/>
                <a:gd name="T17" fmla="*/ 2587 h 410591"/>
                <a:gd name="T18" fmla="*/ 20958 w 283845"/>
                <a:gd name="T19" fmla="*/ 6553 h 410591"/>
                <a:gd name="T20" fmla="*/ 20928 w 283845"/>
                <a:gd name="T21" fmla="*/ 6553 h 410591"/>
                <a:gd name="T22" fmla="*/ 20928 w 283845"/>
                <a:gd name="T23" fmla="*/ 15099 h 410591"/>
                <a:gd name="T24" fmla="*/ 46179 w 283845"/>
                <a:gd name="T25" fmla="*/ 15099 h 410591"/>
                <a:gd name="T26" fmla="*/ 46179 w 283845"/>
                <a:gd name="T27" fmla="*/ 6449 h 410591"/>
                <a:gd name="T28" fmla="*/ 46150 w 283845"/>
                <a:gd name="T29" fmla="*/ 6449 h 410591"/>
                <a:gd name="T30" fmla="*/ 33388 w 283845"/>
                <a:gd name="T31" fmla="*/ 2587 h 410591"/>
                <a:gd name="T32" fmla="*/ 33298 w 283845"/>
                <a:gd name="T33" fmla="*/ 47 h 410591"/>
                <a:gd name="T34" fmla="*/ 54227 w 283845"/>
                <a:gd name="T35" fmla="*/ 6383 h 410591"/>
                <a:gd name="T36" fmla="*/ 52785 w 283845"/>
                <a:gd name="T37" fmla="*/ 6393 h 410591"/>
                <a:gd name="T38" fmla="*/ 54227 w 283845"/>
                <a:gd name="T39" fmla="*/ 6393 h 410591"/>
                <a:gd name="T40" fmla="*/ 54227 w 283845"/>
                <a:gd name="T41" fmla="*/ 15099 h 410591"/>
                <a:gd name="T42" fmla="*/ 61823 w 283845"/>
                <a:gd name="T43" fmla="*/ 15099 h 410591"/>
                <a:gd name="T44" fmla="*/ 67107 w 283845"/>
                <a:gd name="T45" fmla="*/ 16760 h 410591"/>
                <a:gd name="T46" fmla="*/ 67107 w 283845"/>
                <a:gd name="T47" fmla="*/ 28866 h 410591"/>
                <a:gd name="T48" fmla="*/ 61823 w 283845"/>
                <a:gd name="T49" fmla="*/ 30528 h 410591"/>
                <a:gd name="T50" fmla="*/ 5284 w 283845"/>
                <a:gd name="T51" fmla="*/ 30528 h 410591"/>
                <a:gd name="T52" fmla="*/ 0 w 283845"/>
                <a:gd name="T53" fmla="*/ 28866 h 410591"/>
                <a:gd name="T54" fmla="*/ 0 w 283845"/>
                <a:gd name="T55" fmla="*/ 16760 h 410591"/>
                <a:gd name="T56" fmla="*/ 5284 w 283845"/>
                <a:gd name="T57" fmla="*/ 15099 h 410591"/>
                <a:gd name="T58" fmla="*/ 12881 w 283845"/>
                <a:gd name="T59" fmla="*/ 15099 h 410591"/>
                <a:gd name="T60" fmla="*/ 12881 w 283845"/>
                <a:gd name="T61" fmla="*/ 6497 h 410591"/>
                <a:gd name="T62" fmla="*/ 12911 w 283845"/>
                <a:gd name="T63" fmla="*/ 6497 h 410591"/>
                <a:gd name="T64" fmla="*/ 33298 w 283845"/>
                <a:gd name="T65" fmla="*/ 47 h 4105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3845"/>
                <a:gd name="T100" fmla="*/ 0 h 410591"/>
                <a:gd name="T101" fmla="*/ 283845 w 283845"/>
                <a:gd name="T102" fmla="*/ 410591 h 4105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3845" h="410591">
                  <a:moveTo>
                    <a:pt x="141986" y="269240"/>
                  </a:moveTo>
                  <a:cubicBezTo>
                    <a:pt x="131318" y="269240"/>
                    <a:pt x="122809" y="277749"/>
                    <a:pt x="122809" y="288417"/>
                  </a:cubicBezTo>
                  <a:cubicBezTo>
                    <a:pt x="122809" y="295529"/>
                    <a:pt x="126746" y="301879"/>
                    <a:pt x="132842" y="304927"/>
                  </a:cubicBezTo>
                  <a:lnTo>
                    <a:pt x="126238" y="344551"/>
                  </a:lnTo>
                  <a:lnTo>
                    <a:pt x="157607" y="344551"/>
                  </a:lnTo>
                  <a:lnTo>
                    <a:pt x="151003" y="304927"/>
                  </a:lnTo>
                  <a:cubicBezTo>
                    <a:pt x="157099" y="301879"/>
                    <a:pt x="161036" y="295529"/>
                    <a:pt x="161036" y="288417"/>
                  </a:cubicBezTo>
                  <a:cubicBezTo>
                    <a:pt x="161036" y="277749"/>
                    <a:pt x="152527" y="269240"/>
                    <a:pt x="141986" y="269240"/>
                  </a:cubicBezTo>
                  <a:close/>
                  <a:moveTo>
                    <a:pt x="141224" y="34798"/>
                  </a:moveTo>
                  <a:cubicBezTo>
                    <a:pt x="112141" y="35179"/>
                    <a:pt x="88646" y="58928"/>
                    <a:pt x="88646" y="88138"/>
                  </a:cubicBezTo>
                  <a:lnTo>
                    <a:pt x="88519" y="88138"/>
                  </a:lnTo>
                  <a:lnTo>
                    <a:pt x="88519" y="203073"/>
                  </a:lnTo>
                  <a:lnTo>
                    <a:pt x="195326" y="203073"/>
                  </a:lnTo>
                  <a:lnTo>
                    <a:pt x="195326" y="86741"/>
                  </a:lnTo>
                  <a:lnTo>
                    <a:pt x="195199" y="86741"/>
                  </a:lnTo>
                  <a:cubicBezTo>
                    <a:pt x="194437" y="57531"/>
                    <a:pt x="170434" y="34417"/>
                    <a:pt x="141224" y="34798"/>
                  </a:cubicBezTo>
                  <a:close/>
                  <a:moveTo>
                    <a:pt x="140843" y="635"/>
                  </a:moveTo>
                  <a:cubicBezTo>
                    <a:pt x="188722" y="0"/>
                    <a:pt x="228092" y="37973"/>
                    <a:pt x="229362" y="85852"/>
                  </a:cubicBezTo>
                  <a:lnTo>
                    <a:pt x="223266" y="85979"/>
                  </a:lnTo>
                  <a:lnTo>
                    <a:pt x="229362" y="85979"/>
                  </a:lnTo>
                  <a:lnTo>
                    <a:pt x="229362" y="203073"/>
                  </a:lnTo>
                  <a:lnTo>
                    <a:pt x="261493" y="203073"/>
                  </a:lnTo>
                  <a:cubicBezTo>
                    <a:pt x="273812" y="203073"/>
                    <a:pt x="283845" y="213106"/>
                    <a:pt x="283845" y="225425"/>
                  </a:cubicBezTo>
                  <a:lnTo>
                    <a:pt x="283845" y="388239"/>
                  </a:lnTo>
                  <a:cubicBezTo>
                    <a:pt x="283845" y="400685"/>
                    <a:pt x="273812" y="410591"/>
                    <a:pt x="261493" y="410591"/>
                  </a:cubicBezTo>
                  <a:lnTo>
                    <a:pt x="22352" y="410591"/>
                  </a:lnTo>
                  <a:cubicBezTo>
                    <a:pt x="10033" y="410591"/>
                    <a:pt x="0" y="400685"/>
                    <a:pt x="0" y="388239"/>
                  </a:cubicBezTo>
                  <a:lnTo>
                    <a:pt x="0" y="225425"/>
                  </a:lnTo>
                  <a:cubicBezTo>
                    <a:pt x="0" y="213106"/>
                    <a:pt x="10033" y="203073"/>
                    <a:pt x="22352" y="203073"/>
                  </a:cubicBezTo>
                  <a:lnTo>
                    <a:pt x="54483" y="203073"/>
                  </a:lnTo>
                  <a:lnTo>
                    <a:pt x="54483" y="87376"/>
                  </a:lnTo>
                  <a:lnTo>
                    <a:pt x="54610" y="87376"/>
                  </a:lnTo>
                  <a:cubicBezTo>
                    <a:pt x="54864" y="39751"/>
                    <a:pt x="93218" y="1270"/>
                    <a:pt x="140843" y="635"/>
                  </a:cubicBezTo>
                  <a:close/>
                </a:path>
              </a:pathLst>
            </a:custGeom>
            <a:solidFill>
              <a:srgbClr val="5EBEE4"/>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en-US" altLang="en-US"/>
            </a:p>
          </p:txBody>
        </p:sp>
        <p:sp>
          <p:nvSpPr>
            <p:cNvPr id="14401" name="object 180"/>
            <p:cNvSpPr>
              <a:spLocks/>
            </p:cNvSpPr>
            <p:nvPr/>
          </p:nvSpPr>
          <p:spPr bwMode="auto">
            <a:xfrm>
              <a:off x="2962275" y="2551113"/>
              <a:ext cx="296863" cy="176212"/>
            </a:xfrm>
            <a:custGeom>
              <a:avLst/>
              <a:gdLst>
                <a:gd name="T0" fmla="*/ 80959 w 395986"/>
                <a:gd name="T1" fmla="*/ 4229 h 313055"/>
                <a:gd name="T2" fmla="*/ 86672 w 395986"/>
                <a:gd name="T3" fmla="*/ 4229 h 313055"/>
                <a:gd name="T4" fmla="*/ 93770 w 395986"/>
                <a:gd name="T5" fmla="*/ 6487 h 313055"/>
                <a:gd name="T6" fmla="*/ 93770 w 395986"/>
                <a:gd name="T7" fmla="*/ 21327 h 313055"/>
                <a:gd name="T8" fmla="*/ 86672 w 395986"/>
                <a:gd name="T9" fmla="*/ 23585 h 313055"/>
                <a:gd name="T10" fmla="*/ 80959 w 395986"/>
                <a:gd name="T11" fmla="*/ 23585 h 313055"/>
                <a:gd name="T12" fmla="*/ 80959 w 395986"/>
                <a:gd name="T13" fmla="*/ 4229 h 313055"/>
                <a:gd name="T14" fmla="*/ 7067 w 395986"/>
                <a:gd name="T15" fmla="*/ 4229 h 313055"/>
                <a:gd name="T16" fmla="*/ 12781 w 395986"/>
                <a:gd name="T17" fmla="*/ 4229 h 313055"/>
                <a:gd name="T18" fmla="*/ 12781 w 395986"/>
                <a:gd name="T19" fmla="*/ 23585 h 313055"/>
                <a:gd name="T20" fmla="*/ 7067 w 395986"/>
                <a:gd name="T21" fmla="*/ 23585 h 313055"/>
                <a:gd name="T22" fmla="*/ 0 w 395986"/>
                <a:gd name="T23" fmla="*/ 21327 h 313055"/>
                <a:gd name="T24" fmla="*/ 0 w 395986"/>
                <a:gd name="T25" fmla="*/ 6487 h 313055"/>
                <a:gd name="T26" fmla="*/ 7067 w 395986"/>
                <a:gd name="T27" fmla="*/ 4229 h 313055"/>
                <a:gd name="T28" fmla="*/ 41592 w 395986"/>
                <a:gd name="T29" fmla="*/ 1607 h 313055"/>
                <a:gd name="T30" fmla="*/ 38645 w 395986"/>
                <a:gd name="T31" fmla="*/ 2554 h 313055"/>
                <a:gd name="T32" fmla="*/ 38645 w 395986"/>
                <a:gd name="T33" fmla="*/ 4229 h 313055"/>
                <a:gd name="T34" fmla="*/ 55126 w 395986"/>
                <a:gd name="T35" fmla="*/ 4229 h 313055"/>
                <a:gd name="T36" fmla="*/ 55126 w 395986"/>
                <a:gd name="T37" fmla="*/ 2554 h 313055"/>
                <a:gd name="T38" fmla="*/ 52148 w 395986"/>
                <a:gd name="T39" fmla="*/ 1607 h 313055"/>
                <a:gd name="T40" fmla="*/ 41592 w 395986"/>
                <a:gd name="T41" fmla="*/ 1607 h 313055"/>
                <a:gd name="T42" fmla="*/ 37442 w 395986"/>
                <a:gd name="T43" fmla="*/ 0 h 313055"/>
                <a:gd name="T44" fmla="*/ 56298 w 395986"/>
                <a:gd name="T45" fmla="*/ 0 h 313055"/>
                <a:gd name="T46" fmla="*/ 60178 w 395986"/>
                <a:gd name="T47" fmla="*/ 1234 h 313055"/>
                <a:gd name="T48" fmla="*/ 60178 w 395986"/>
                <a:gd name="T49" fmla="*/ 4229 h 313055"/>
                <a:gd name="T50" fmla="*/ 75725 w 395986"/>
                <a:gd name="T51" fmla="*/ 4229 h 313055"/>
                <a:gd name="T52" fmla="*/ 75725 w 395986"/>
                <a:gd name="T53" fmla="*/ 23585 h 313055"/>
                <a:gd name="T54" fmla="*/ 18044 w 395986"/>
                <a:gd name="T55" fmla="*/ 23585 h 313055"/>
                <a:gd name="T56" fmla="*/ 18044 w 395986"/>
                <a:gd name="T57" fmla="*/ 4229 h 313055"/>
                <a:gd name="T58" fmla="*/ 33562 w 395986"/>
                <a:gd name="T59" fmla="*/ 4229 h 313055"/>
                <a:gd name="T60" fmla="*/ 33562 w 395986"/>
                <a:gd name="T61" fmla="*/ 1234 h 313055"/>
                <a:gd name="T62" fmla="*/ 37442 w 395986"/>
                <a:gd name="T63" fmla="*/ 0 h 3130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5986"/>
                <a:gd name="T97" fmla="*/ 0 h 313055"/>
                <a:gd name="T98" fmla="*/ 395986 w 395986"/>
                <a:gd name="T99" fmla="*/ 313055 h 3130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5986" h="313055">
                  <a:moveTo>
                    <a:pt x="341885" y="56133"/>
                  </a:moveTo>
                  <a:lnTo>
                    <a:pt x="366015" y="56133"/>
                  </a:lnTo>
                  <a:cubicBezTo>
                    <a:pt x="382525" y="56133"/>
                    <a:pt x="395987" y="69596"/>
                    <a:pt x="395987" y="86106"/>
                  </a:cubicBezTo>
                  <a:lnTo>
                    <a:pt x="395987" y="283083"/>
                  </a:lnTo>
                  <a:cubicBezTo>
                    <a:pt x="395987" y="299593"/>
                    <a:pt x="382525" y="313055"/>
                    <a:pt x="366015" y="313055"/>
                  </a:cubicBezTo>
                  <a:lnTo>
                    <a:pt x="341885" y="313055"/>
                  </a:lnTo>
                  <a:lnTo>
                    <a:pt x="341885" y="56133"/>
                  </a:lnTo>
                  <a:close/>
                  <a:moveTo>
                    <a:pt x="29846" y="56133"/>
                  </a:moveTo>
                  <a:lnTo>
                    <a:pt x="53975" y="56133"/>
                  </a:lnTo>
                  <a:lnTo>
                    <a:pt x="53975" y="313055"/>
                  </a:lnTo>
                  <a:lnTo>
                    <a:pt x="29846" y="313055"/>
                  </a:lnTo>
                  <a:cubicBezTo>
                    <a:pt x="13336" y="313055"/>
                    <a:pt x="0" y="299593"/>
                    <a:pt x="0" y="283083"/>
                  </a:cubicBezTo>
                  <a:lnTo>
                    <a:pt x="0" y="86106"/>
                  </a:lnTo>
                  <a:cubicBezTo>
                    <a:pt x="0" y="69596"/>
                    <a:pt x="13336" y="56133"/>
                    <a:pt x="29846" y="56133"/>
                  </a:cubicBezTo>
                  <a:close/>
                  <a:moveTo>
                    <a:pt x="175642" y="21336"/>
                  </a:moveTo>
                  <a:cubicBezTo>
                    <a:pt x="168784" y="21336"/>
                    <a:pt x="163196" y="27051"/>
                    <a:pt x="163196" y="33908"/>
                  </a:cubicBezTo>
                  <a:lnTo>
                    <a:pt x="163196" y="56133"/>
                  </a:lnTo>
                  <a:lnTo>
                    <a:pt x="232792" y="56133"/>
                  </a:lnTo>
                  <a:lnTo>
                    <a:pt x="232792" y="33908"/>
                  </a:lnTo>
                  <a:cubicBezTo>
                    <a:pt x="232792" y="27051"/>
                    <a:pt x="227077" y="21336"/>
                    <a:pt x="220219" y="21336"/>
                  </a:cubicBezTo>
                  <a:lnTo>
                    <a:pt x="175642" y="21336"/>
                  </a:lnTo>
                  <a:close/>
                  <a:moveTo>
                    <a:pt x="158116" y="0"/>
                  </a:moveTo>
                  <a:lnTo>
                    <a:pt x="237744" y="0"/>
                  </a:lnTo>
                  <a:cubicBezTo>
                    <a:pt x="246889" y="0"/>
                    <a:pt x="254128" y="7239"/>
                    <a:pt x="254128" y="16383"/>
                  </a:cubicBezTo>
                  <a:lnTo>
                    <a:pt x="254128" y="56133"/>
                  </a:lnTo>
                  <a:lnTo>
                    <a:pt x="319787" y="56133"/>
                  </a:lnTo>
                  <a:lnTo>
                    <a:pt x="319787" y="313055"/>
                  </a:lnTo>
                  <a:lnTo>
                    <a:pt x="76200" y="313055"/>
                  </a:lnTo>
                  <a:lnTo>
                    <a:pt x="76200" y="56133"/>
                  </a:lnTo>
                  <a:lnTo>
                    <a:pt x="141733" y="56133"/>
                  </a:lnTo>
                  <a:lnTo>
                    <a:pt x="141733" y="16383"/>
                  </a:lnTo>
                  <a:cubicBezTo>
                    <a:pt x="141733" y="7239"/>
                    <a:pt x="149099" y="0"/>
                    <a:pt x="158116" y="0"/>
                  </a:cubicBezTo>
                  <a:close/>
                </a:path>
              </a:pathLst>
            </a:custGeom>
            <a:solidFill>
              <a:srgbClr val="4CD6B0"/>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en-US" altLang="en-US"/>
            </a:p>
          </p:txBody>
        </p:sp>
        <p:pic>
          <p:nvPicPr>
            <p:cNvPr id="14402" name="Image"/>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4919663" y="1917700"/>
              <a:ext cx="330200" cy="166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403" name="Image"/>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4849813" y="2043113"/>
              <a:ext cx="284162"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404" name="Image"/>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4886325" y="1979613"/>
              <a:ext cx="307975"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405" name="Image"/>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4953000" y="1855788"/>
              <a:ext cx="352425" cy="176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406" name="Image"/>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4959350" y="1408113"/>
              <a:ext cx="736600" cy="55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407" name="Image"/>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5013325" y="1481138"/>
              <a:ext cx="574675"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408" name="Image"/>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5229225" y="1589088"/>
              <a:ext cx="187325" cy="198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409" name="Image"/>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4924425" y="3206750"/>
              <a:ext cx="333375" cy="16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410" name="Image"/>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4859338" y="3087688"/>
              <a:ext cx="285750" cy="153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411" name="Image"/>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4892675" y="3151188"/>
              <a:ext cx="311150" cy="153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412" name="Image"/>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4954588" y="3259138"/>
              <a:ext cx="357187" cy="171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413" name="Image"/>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4905375" y="3332163"/>
              <a:ext cx="838200" cy="59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414" name="Image"/>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5022850" y="3376613"/>
              <a:ext cx="574675"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415" name="object 182"/>
            <p:cNvSpPr>
              <a:spLocks/>
            </p:cNvSpPr>
            <p:nvPr/>
          </p:nvSpPr>
          <p:spPr bwMode="auto">
            <a:xfrm>
              <a:off x="5176838" y="3533775"/>
              <a:ext cx="293687" cy="180975"/>
            </a:xfrm>
            <a:custGeom>
              <a:avLst/>
              <a:gdLst>
                <a:gd name="T0" fmla="*/ 52924 w 391668"/>
                <a:gd name="T1" fmla="*/ 5920 h 323088"/>
                <a:gd name="T2" fmla="*/ 47445 w 391668"/>
                <a:gd name="T3" fmla="*/ 7619 h 323088"/>
                <a:gd name="T4" fmla="*/ 52924 w 391668"/>
                <a:gd name="T5" fmla="*/ 9319 h 323088"/>
                <a:gd name="T6" fmla="*/ 58404 w 391668"/>
                <a:gd name="T7" fmla="*/ 7619 h 323088"/>
                <a:gd name="T8" fmla="*/ 52924 w 391668"/>
                <a:gd name="T9" fmla="*/ 5920 h 323088"/>
                <a:gd name="T10" fmla="*/ 35344 w 391668"/>
                <a:gd name="T11" fmla="*/ 5920 h 323088"/>
                <a:gd name="T12" fmla="*/ 29864 w 391668"/>
                <a:gd name="T13" fmla="*/ 7619 h 323088"/>
                <a:gd name="T14" fmla="*/ 35344 w 391668"/>
                <a:gd name="T15" fmla="*/ 9319 h 323088"/>
                <a:gd name="T16" fmla="*/ 40822 w 391668"/>
                <a:gd name="T17" fmla="*/ 7619 h 323088"/>
                <a:gd name="T18" fmla="*/ 35344 w 391668"/>
                <a:gd name="T19" fmla="*/ 5920 h 323088"/>
                <a:gd name="T20" fmla="*/ 17762 w 391668"/>
                <a:gd name="T21" fmla="*/ 5920 h 323088"/>
                <a:gd name="T22" fmla="*/ 12282 w 391668"/>
                <a:gd name="T23" fmla="*/ 7619 h 323088"/>
                <a:gd name="T24" fmla="*/ 17762 w 391668"/>
                <a:gd name="T25" fmla="*/ 9319 h 323088"/>
                <a:gd name="T26" fmla="*/ 23240 w 391668"/>
                <a:gd name="T27" fmla="*/ 7619 h 323088"/>
                <a:gd name="T28" fmla="*/ 17762 w 391668"/>
                <a:gd name="T29" fmla="*/ 5920 h 323088"/>
                <a:gd name="T30" fmla="*/ 73305 w 391668"/>
                <a:gd name="T31" fmla="*/ 5098 h 323088"/>
                <a:gd name="T32" fmla="*/ 83300 w 391668"/>
                <a:gd name="T33" fmla="*/ 5098 h 323088"/>
                <a:gd name="T34" fmla="*/ 92843 w 391668"/>
                <a:gd name="T35" fmla="*/ 8058 h 323088"/>
                <a:gd name="T36" fmla="*/ 92843 w 391668"/>
                <a:gd name="T37" fmla="*/ 17470 h 323088"/>
                <a:gd name="T38" fmla="*/ 83300 w 391668"/>
                <a:gd name="T39" fmla="*/ 20431 h 323088"/>
                <a:gd name="T40" fmla="*/ 72311 w 391668"/>
                <a:gd name="T41" fmla="*/ 20431 h 323088"/>
                <a:gd name="T42" fmla="*/ 84926 w 391668"/>
                <a:gd name="T43" fmla="*/ 23754 h 323088"/>
                <a:gd name="T44" fmla="*/ 55513 w 391668"/>
                <a:gd name="T45" fmla="*/ 20431 h 323088"/>
                <a:gd name="T46" fmla="*/ 31761 w 391668"/>
                <a:gd name="T47" fmla="*/ 20431 h 323088"/>
                <a:gd name="T48" fmla="*/ 23061 w 391668"/>
                <a:gd name="T49" fmla="*/ 18694 h 323088"/>
                <a:gd name="T50" fmla="*/ 40040 w 391668"/>
                <a:gd name="T51" fmla="*/ 16107 h 323088"/>
                <a:gd name="T52" fmla="*/ 63762 w 391668"/>
                <a:gd name="T53" fmla="*/ 16107 h 323088"/>
                <a:gd name="T54" fmla="*/ 73305 w 391668"/>
                <a:gd name="T55" fmla="*/ 13148 h 323088"/>
                <a:gd name="T56" fmla="*/ 73305 w 391668"/>
                <a:gd name="T57" fmla="*/ 5098 h 323088"/>
                <a:gd name="T58" fmla="*/ 9573 w 391668"/>
                <a:gd name="T59" fmla="*/ 0 h 323088"/>
                <a:gd name="T60" fmla="*/ 61113 w 391668"/>
                <a:gd name="T61" fmla="*/ 0 h 323088"/>
                <a:gd name="T62" fmla="*/ 70656 w 391668"/>
                <a:gd name="T63" fmla="*/ 2960 h 323088"/>
                <a:gd name="T64" fmla="*/ 70656 w 391668"/>
                <a:gd name="T65" fmla="*/ 12372 h 323088"/>
                <a:gd name="T66" fmla="*/ 61113 w 391668"/>
                <a:gd name="T67" fmla="*/ 15342 h 323088"/>
                <a:gd name="T68" fmla="*/ 37360 w 391668"/>
                <a:gd name="T69" fmla="*/ 15342 h 323088"/>
                <a:gd name="T70" fmla="*/ 4004 w 391668"/>
                <a:gd name="T71" fmla="*/ 18600 h 323088"/>
                <a:gd name="T72" fmla="*/ 20562 w 391668"/>
                <a:gd name="T73" fmla="*/ 15342 h 323088"/>
                <a:gd name="T74" fmla="*/ 9573 w 391668"/>
                <a:gd name="T75" fmla="*/ 15342 h 323088"/>
                <a:gd name="T76" fmla="*/ 0 w 391668"/>
                <a:gd name="T77" fmla="*/ 12372 h 323088"/>
                <a:gd name="T78" fmla="*/ 0 w 391668"/>
                <a:gd name="T79" fmla="*/ 2960 h 323088"/>
                <a:gd name="T80" fmla="*/ 9573 w 391668"/>
                <a:gd name="T81" fmla="*/ 0 h 3230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91668"/>
                <a:gd name="T124" fmla="*/ 0 h 323088"/>
                <a:gd name="T125" fmla="*/ 391668 w 391668"/>
                <a:gd name="T126" fmla="*/ 323088 h 3230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91668" h="323088">
                  <a:moveTo>
                    <a:pt x="223265" y="80518"/>
                  </a:moveTo>
                  <a:cubicBezTo>
                    <a:pt x="210439" y="80518"/>
                    <a:pt x="200152" y="90932"/>
                    <a:pt x="200152" y="103632"/>
                  </a:cubicBezTo>
                  <a:cubicBezTo>
                    <a:pt x="200152" y="116459"/>
                    <a:pt x="210439" y="126746"/>
                    <a:pt x="223265" y="126746"/>
                  </a:cubicBezTo>
                  <a:cubicBezTo>
                    <a:pt x="235965" y="126746"/>
                    <a:pt x="246380" y="116459"/>
                    <a:pt x="246380" y="103632"/>
                  </a:cubicBezTo>
                  <a:cubicBezTo>
                    <a:pt x="246380" y="90932"/>
                    <a:pt x="235965" y="80518"/>
                    <a:pt x="223265" y="80518"/>
                  </a:cubicBezTo>
                  <a:close/>
                  <a:moveTo>
                    <a:pt x="149098" y="80518"/>
                  </a:moveTo>
                  <a:cubicBezTo>
                    <a:pt x="136271" y="80518"/>
                    <a:pt x="125984" y="90932"/>
                    <a:pt x="125984" y="103632"/>
                  </a:cubicBezTo>
                  <a:cubicBezTo>
                    <a:pt x="125984" y="116459"/>
                    <a:pt x="136271" y="126746"/>
                    <a:pt x="149098" y="126746"/>
                  </a:cubicBezTo>
                  <a:cubicBezTo>
                    <a:pt x="161798" y="126746"/>
                    <a:pt x="172212" y="116459"/>
                    <a:pt x="172212" y="103632"/>
                  </a:cubicBezTo>
                  <a:cubicBezTo>
                    <a:pt x="172212" y="90932"/>
                    <a:pt x="161798" y="80518"/>
                    <a:pt x="149098" y="80518"/>
                  </a:cubicBezTo>
                  <a:close/>
                  <a:moveTo>
                    <a:pt x="74930" y="80518"/>
                  </a:moveTo>
                  <a:cubicBezTo>
                    <a:pt x="62102" y="80518"/>
                    <a:pt x="51815" y="90932"/>
                    <a:pt x="51815" y="103632"/>
                  </a:cubicBezTo>
                  <a:cubicBezTo>
                    <a:pt x="51815" y="116459"/>
                    <a:pt x="62102" y="126746"/>
                    <a:pt x="74930" y="126746"/>
                  </a:cubicBezTo>
                  <a:cubicBezTo>
                    <a:pt x="87630" y="126746"/>
                    <a:pt x="98044" y="116459"/>
                    <a:pt x="98044" y="103632"/>
                  </a:cubicBezTo>
                  <a:cubicBezTo>
                    <a:pt x="98044" y="90932"/>
                    <a:pt x="87630" y="80518"/>
                    <a:pt x="74930" y="80518"/>
                  </a:cubicBezTo>
                  <a:close/>
                  <a:moveTo>
                    <a:pt x="309245" y="69342"/>
                  </a:moveTo>
                  <a:lnTo>
                    <a:pt x="351409" y="69342"/>
                  </a:lnTo>
                  <a:cubicBezTo>
                    <a:pt x="373634" y="69342"/>
                    <a:pt x="391668" y="87376"/>
                    <a:pt x="391668" y="109601"/>
                  </a:cubicBezTo>
                  <a:lnTo>
                    <a:pt x="391668" y="237617"/>
                  </a:lnTo>
                  <a:cubicBezTo>
                    <a:pt x="391668" y="259842"/>
                    <a:pt x="373634" y="277876"/>
                    <a:pt x="351409" y="277876"/>
                  </a:cubicBezTo>
                  <a:lnTo>
                    <a:pt x="305053" y="277876"/>
                  </a:lnTo>
                  <a:cubicBezTo>
                    <a:pt x="313817" y="291465"/>
                    <a:pt x="312927" y="301371"/>
                    <a:pt x="358267" y="323088"/>
                  </a:cubicBezTo>
                  <a:cubicBezTo>
                    <a:pt x="282067" y="314579"/>
                    <a:pt x="270128" y="310769"/>
                    <a:pt x="234188" y="277876"/>
                  </a:cubicBezTo>
                  <a:lnTo>
                    <a:pt x="133985" y="277876"/>
                  </a:lnTo>
                  <a:cubicBezTo>
                    <a:pt x="117602" y="277876"/>
                    <a:pt x="103632" y="268224"/>
                    <a:pt x="97282" y="254254"/>
                  </a:cubicBezTo>
                  <a:cubicBezTo>
                    <a:pt x="123189" y="246253"/>
                    <a:pt x="144272" y="235331"/>
                    <a:pt x="168910" y="219075"/>
                  </a:cubicBezTo>
                  <a:lnTo>
                    <a:pt x="268986" y="219075"/>
                  </a:lnTo>
                  <a:cubicBezTo>
                    <a:pt x="291211" y="219075"/>
                    <a:pt x="309245" y="201041"/>
                    <a:pt x="309245" y="178816"/>
                  </a:cubicBezTo>
                  <a:lnTo>
                    <a:pt x="309245" y="69342"/>
                  </a:lnTo>
                  <a:close/>
                  <a:moveTo>
                    <a:pt x="40386" y="0"/>
                  </a:moveTo>
                  <a:lnTo>
                    <a:pt x="257810" y="0"/>
                  </a:lnTo>
                  <a:cubicBezTo>
                    <a:pt x="280035" y="0"/>
                    <a:pt x="298069" y="18034"/>
                    <a:pt x="298069" y="40259"/>
                  </a:cubicBezTo>
                  <a:lnTo>
                    <a:pt x="298069" y="168275"/>
                  </a:lnTo>
                  <a:cubicBezTo>
                    <a:pt x="298069" y="190627"/>
                    <a:pt x="280035" y="208661"/>
                    <a:pt x="257810" y="208661"/>
                  </a:cubicBezTo>
                  <a:lnTo>
                    <a:pt x="157607" y="208661"/>
                  </a:lnTo>
                  <a:cubicBezTo>
                    <a:pt x="111633" y="238887"/>
                    <a:pt x="93090" y="244348"/>
                    <a:pt x="16890" y="252984"/>
                  </a:cubicBezTo>
                  <a:cubicBezTo>
                    <a:pt x="61340" y="228727"/>
                    <a:pt x="66294" y="231267"/>
                    <a:pt x="86740" y="208661"/>
                  </a:cubicBezTo>
                  <a:lnTo>
                    <a:pt x="40386" y="208661"/>
                  </a:lnTo>
                  <a:cubicBezTo>
                    <a:pt x="18034" y="208661"/>
                    <a:pt x="0" y="190627"/>
                    <a:pt x="0" y="168275"/>
                  </a:cubicBezTo>
                  <a:lnTo>
                    <a:pt x="0" y="40259"/>
                  </a:lnTo>
                  <a:cubicBezTo>
                    <a:pt x="0" y="18034"/>
                    <a:pt x="18034" y="0"/>
                    <a:pt x="40386" y="0"/>
                  </a:cubicBezTo>
                  <a:close/>
                </a:path>
              </a:pathLst>
            </a:custGeom>
            <a:solidFill>
              <a:srgbClr val="5EBEE4"/>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en-US" altLang="en-US"/>
            </a:p>
          </p:txBody>
        </p:sp>
      </p:grpSp>
      <p:sp>
        <p:nvSpPr>
          <p:cNvPr id="14347" name="Title 1"/>
          <p:cNvSpPr txBox="1">
            <a:spLocks/>
          </p:cNvSpPr>
          <p:nvPr/>
        </p:nvSpPr>
        <p:spPr bwMode="auto">
          <a:xfrm>
            <a:off x="462993" y="446618"/>
            <a:ext cx="11266015" cy="1153584"/>
          </a:xfrm>
          <a:prstGeom prst="rect">
            <a:avLst/>
          </a:prstGeom>
          <a:noFill/>
          <a:ln w="19050">
            <a:solidFill>
              <a:srgbClr val="F27212"/>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lIns="121917" tIns="60958" rIns="121917" bIns="60958"/>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id-ID" altLang="en-US" sz="3200" dirty="0">
                <a:solidFill>
                  <a:schemeClr val="tx2">
                    <a:lumMod val="90000"/>
                  </a:schemeClr>
                </a:solidFill>
                <a:latin typeface="Gill Sans MT" pitchFamily="34" charset="0"/>
              </a:rPr>
              <a:t>Revolusi </a:t>
            </a:r>
            <a:r>
              <a:rPr lang="en-US" altLang="en-US" sz="3200" dirty="0">
                <a:solidFill>
                  <a:schemeClr val="tx2">
                    <a:lumMod val="90000"/>
                  </a:schemeClr>
                </a:solidFill>
                <a:latin typeface="Gill Sans MT" pitchFamily="34" charset="0"/>
              </a:rPr>
              <a:t>5</a:t>
            </a:r>
            <a:r>
              <a:rPr lang="id-ID" altLang="en-US" sz="3200" dirty="0">
                <a:solidFill>
                  <a:schemeClr val="tx2">
                    <a:lumMod val="90000"/>
                  </a:schemeClr>
                </a:solidFill>
                <a:latin typeface="Gill Sans MT" pitchFamily="34" charset="0"/>
              </a:rPr>
              <a:t>.0</a:t>
            </a:r>
            <a:br>
              <a:rPr lang="id-ID" altLang="en-US" sz="4300" b="1" dirty="0">
                <a:solidFill>
                  <a:schemeClr val="tx2">
                    <a:lumMod val="90000"/>
                  </a:schemeClr>
                </a:solidFill>
                <a:latin typeface="Gill Sans MT" pitchFamily="34" charset="0"/>
              </a:rPr>
            </a:br>
            <a:r>
              <a:rPr lang="en-US" altLang="en-US" sz="3700" b="1" dirty="0">
                <a:solidFill>
                  <a:schemeClr val="tx2">
                    <a:lumMod val="90000"/>
                  </a:schemeClr>
                </a:solidFill>
                <a:latin typeface="Gill Sans MT" pitchFamily="34" charset="0"/>
              </a:rPr>
              <a:t>Implementation in Health Sector</a:t>
            </a:r>
            <a:endParaRPr lang="id-ID" altLang="en-US" sz="3700" dirty="0">
              <a:solidFill>
                <a:schemeClr val="tx2">
                  <a:lumMod val="90000"/>
                </a:schemeClr>
              </a:solidFill>
            </a:endParaRPr>
          </a:p>
        </p:txBody>
      </p:sp>
      <p:sp>
        <p:nvSpPr>
          <p:cNvPr id="70" name="text 1"/>
          <p:cNvSpPr txBox="1"/>
          <p:nvPr/>
        </p:nvSpPr>
        <p:spPr>
          <a:xfrm>
            <a:off x="476251" y="5020733"/>
            <a:ext cx="3605411" cy="292388"/>
          </a:xfrm>
          <a:prstGeom prst="rect">
            <a:avLst/>
          </a:prstGeom>
        </p:spPr>
        <p:txBody>
          <a:bodyPr wrap="none" lIns="0" tIns="0" rIns="0" bIns="0">
            <a:spAutoFit/>
          </a:bodyPr>
          <a:lstStyle/>
          <a:p>
            <a:pPr>
              <a:defRPr/>
            </a:pPr>
            <a:r>
              <a:rPr i="1" spc="11" dirty="0">
                <a:latin typeface="Arial"/>
                <a:cs typeface="Arial"/>
              </a:rPr>
              <a:t>One big data and health </a:t>
            </a:r>
            <a:r>
              <a:rPr i="1" spc="11" dirty="0" err="1">
                <a:latin typeface="Arial"/>
                <a:cs typeface="Arial"/>
              </a:rPr>
              <a:t>analisys</a:t>
            </a:r>
            <a:endParaRPr i="1" dirty="0">
              <a:latin typeface="Arial"/>
              <a:cs typeface="Arial"/>
            </a:endParaRPr>
          </a:p>
        </p:txBody>
      </p:sp>
      <p:sp>
        <p:nvSpPr>
          <p:cNvPr id="14349" name="text 1"/>
          <p:cNvSpPr txBox="1">
            <a:spLocks noChangeArrowheads="1"/>
          </p:cNvSpPr>
          <p:nvPr/>
        </p:nvSpPr>
        <p:spPr bwMode="auto">
          <a:xfrm>
            <a:off x="1181101" y="4328584"/>
            <a:ext cx="2638543" cy="2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id-ID" altLang="en-US" i="1"/>
              <a:t>e personal health record</a:t>
            </a:r>
          </a:p>
        </p:txBody>
      </p:sp>
      <p:sp>
        <p:nvSpPr>
          <p:cNvPr id="14350" name="text 1"/>
          <p:cNvSpPr txBox="1">
            <a:spLocks noChangeArrowheads="1"/>
          </p:cNvSpPr>
          <p:nvPr/>
        </p:nvSpPr>
        <p:spPr bwMode="auto">
          <a:xfrm>
            <a:off x="404284" y="3401484"/>
            <a:ext cx="282449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i="1"/>
              <a:t>Automatic data exchange </a:t>
            </a:r>
            <a:endParaRPr lang="id-ID" altLang="en-US" i="1"/>
          </a:p>
          <a:p>
            <a:r>
              <a:rPr lang="en-US" altLang="en-US" i="1"/>
              <a:t>and communication</a:t>
            </a:r>
          </a:p>
        </p:txBody>
      </p:sp>
      <p:sp>
        <p:nvSpPr>
          <p:cNvPr id="73" name="text 1"/>
          <p:cNvSpPr txBox="1"/>
          <p:nvPr/>
        </p:nvSpPr>
        <p:spPr>
          <a:xfrm>
            <a:off x="8610600" y="3240617"/>
            <a:ext cx="3015249" cy="323165"/>
          </a:xfrm>
          <a:prstGeom prst="rect">
            <a:avLst/>
          </a:prstGeom>
        </p:spPr>
        <p:txBody>
          <a:bodyPr wrap="none" lIns="0" tIns="0" rIns="0" bIns="0">
            <a:spAutoFit/>
          </a:bodyPr>
          <a:lstStyle/>
          <a:p>
            <a:pPr>
              <a:defRPr/>
            </a:pPr>
            <a:r>
              <a:rPr sz="2100" i="1" dirty="0">
                <a:latin typeface="Arial"/>
                <a:cs typeface="Arial"/>
              </a:rPr>
              <a:t>Digital health intervention</a:t>
            </a:r>
          </a:p>
        </p:txBody>
      </p:sp>
      <p:grpSp>
        <p:nvGrpSpPr>
          <p:cNvPr id="14352" name="Group 58"/>
          <p:cNvGrpSpPr>
            <a:grpSpLocks/>
          </p:cNvGrpSpPr>
          <p:nvPr/>
        </p:nvGrpSpPr>
        <p:grpSpPr bwMode="auto">
          <a:xfrm>
            <a:off x="165101" y="5865285"/>
            <a:ext cx="11715751" cy="797983"/>
            <a:chOff x="88945" y="3751040"/>
            <a:chExt cx="8786408" cy="1212856"/>
          </a:xfrm>
        </p:grpSpPr>
        <p:pic>
          <p:nvPicPr>
            <p:cNvPr id="14355" name="Image"/>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88945" y="3843172"/>
              <a:ext cx="987380" cy="10609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56" name="Image"/>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204983" y="4025504"/>
              <a:ext cx="455190" cy="2767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57" name="Image"/>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546240" y="4035580"/>
              <a:ext cx="424186" cy="347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58" name="Image"/>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1184529" y="3751040"/>
              <a:ext cx="971550" cy="1176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59" name="Image"/>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1483138" y="4067255"/>
              <a:ext cx="374275" cy="4952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60" name="Image"/>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2339912" y="3785615"/>
              <a:ext cx="960882" cy="11424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61" name="Image"/>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2446115" y="4184775"/>
              <a:ext cx="376323" cy="3777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62" name="Image"/>
            <p:cNvPicPr>
              <a:picLocks noChangeAspect="1"/>
            </p:cNvPicPr>
            <p:nvPr/>
          </p:nvPicPr>
          <p:blipFill>
            <a:blip r:embed="rId44">
              <a:extLst>
                <a:ext uri="{28A0092B-C50C-407E-A947-70E740481C1C}">
                  <a14:useLocalDpi xmlns:a14="http://schemas.microsoft.com/office/drawing/2010/main" val="0"/>
                </a:ext>
              </a:extLst>
            </a:blip>
            <a:srcRect/>
            <a:stretch>
              <a:fillRect/>
            </a:stretch>
          </p:blipFill>
          <p:spPr bwMode="auto">
            <a:xfrm>
              <a:off x="2863501" y="4200491"/>
              <a:ext cx="335975" cy="322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63" name="Image"/>
            <p:cNvPicPr>
              <a:picLocks noChangeAspect="1"/>
            </p:cNvPicPr>
            <p:nvPr/>
          </p:nvPicPr>
          <p:blipFill>
            <a:blip r:embed="rId45">
              <a:extLst>
                <a:ext uri="{28A0092B-C50C-407E-A947-70E740481C1C}">
                  <a14:useLocalDpi xmlns:a14="http://schemas.microsoft.com/office/drawing/2010/main" val="0"/>
                </a:ext>
              </a:extLst>
            </a:blip>
            <a:srcRect/>
            <a:stretch>
              <a:fillRect/>
            </a:stretch>
          </p:blipFill>
          <p:spPr bwMode="auto">
            <a:xfrm>
              <a:off x="3511948" y="3783376"/>
              <a:ext cx="996125" cy="1180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64" name="Image"/>
            <p:cNvPicPr>
              <a:picLocks noChangeAspect="1"/>
            </p:cNvPicPr>
            <p:nvPr/>
          </p:nvPicPr>
          <p:blipFill>
            <a:blip r:embed="rId46">
              <a:extLst>
                <a:ext uri="{28A0092B-C50C-407E-A947-70E740481C1C}">
                  <a14:useLocalDpi xmlns:a14="http://schemas.microsoft.com/office/drawing/2010/main" val="0"/>
                </a:ext>
              </a:extLst>
            </a:blip>
            <a:srcRect/>
            <a:stretch>
              <a:fillRect/>
            </a:stretch>
          </p:blipFill>
          <p:spPr bwMode="auto">
            <a:xfrm>
              <a:off x="3688429" y="4140080"/>
              <a:ext cx="639013" cy="486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65" name="Image"/>
            <p:cNvPicPr>
              <a:picLocks noChangeAspect="1"/>
            </p:cNvPicPr>
            <p:nvPr/>
          </p:nvPicPr>
          <p:blipFill>
            <a:blip r:embed="rId47">
              <a:extLst>
                <a:ext uri="{28A0092B-C50C-407E-A947-70E740481C1C}">
                  <a14:useLocalDpi xmlns:a14="http://schemas.microsoft.com/office/drawing/2010/main" val="0"/>
                </a:ext>
              </a:extLst>
            </a:blip>
            <a:srcRect/>
            <a:stretch>
              <a:fillRect/>
            </a:stretch>
          </p:blipFill>
          <p:spPr bwMode="auto">
            <a:xfrm>
              <a:off x="4785293" y="3892935"/>
              <a:ext cx="930878" cy="9703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66" name="Image"/>
            <p:cNvPicPr>
              <a:picLocks noChangeAspect="1"/>
            </p:cNvPicPr>
            <p:nvPr/>
          </p:nvPicPr>
          <p:blipFill>
            <a:blip r:embed="rId48">
              <a:extLst>
                <a:ext uri="{28A0092B-C50C-407E-A947-70E740481C1C}">
                  <a14:useLocalDpi xmlns:a14="http://schemas.microsoft.com/office/drawing/2010/main" val="0"/>
                </a:ext>
              </a:extLst>
            </a:blip>
            <a:srcRect/>
            <a:stretch>
              <a:fillRect/>
            </a:stretch>
          </p:blipFill>
          <p:spPr bwMode="auto">
            <a:xfrm>
              <a:off x="4795940" y="4092629"/>
              <a:ext cx="841086" cy="516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67" name="Image"/>
            <p:cNvPicPr>
              <a:picLocks noChangeAspect="1"/>
            </p:cNvPicPr>
            <p:nvPr/>
          </p:nvPicPr>
          <p:blipFill>
            <a:blip r:embed="rId49">
              <a:extLst>
                <a:ext uri="{28A0092B-C50C-407E-A947-70E740481C1C}">
                  <a14:useLocalDpi xmlns:a14="http://schemas.microsoft.com/office/drawing/2010/main" val="0"/>
                </a:ext>
              </a:extLst>
            </a:blip>
            <a:srcRect/>
            <a:stretch>
              <a:fillRect/>
            </a:stretch>
          </p:blipFill>
          <p:spPr bwMode="auto">
            <a:xfrm>
              <a:off x="5962551" y="3843987"/>
              <a:ext cx="886205" cy="10357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68" name="Image"/>
            <p:cNvPicPr>
              <a:picLocks noChangeAspect="1"/>
            </p:cNvPicPr>
            <p:nvPr/>
          </p:nvPicPr>
          <p:blipFill>
            <a:blip r:embed="rId50">
              <a:extLst>
                <a:ext uri="{28A0092B-C50C-407E-A947-70E740481C1C}">
                  <a14:useLocalDpi xmlns:a14="http://schemas.microsoft.com/office/drawing/2010/main" val="0"/>
                </a:ext>
              </a:extLst>
            </a:blip>
            <a:srcRect/>
            <a:stretch>
              <a:fillRect/>
            </a:stretch>
          </p:blipFill>
          <p:spPr bwMode="auto">
            <a:xfrm>
              <a:off x="6167111" y="4129503"/>
              <a:ext cx="600284" cy="464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69" name="Image"/>
            <p:cNvPicPr>
              <a:picLocks noChangeAspect="1"/>
            </p:cNvPicPr>
            <p:nvPr/>
          </p:nvPicPr>
          <p:blipFill>
            <a:blip r:embed="rId51">
              <a:extLst>
                <a:ext uri="{28A0092B-C50C-407E-A947-70E740481C1C}">
                  <a14:useLocalDpi xmlns:a14="http://schemas.microsoft.com/office/drawing/2010/main" val="0"/>
                </a:ext>
              </a:extLst>
            </a:blip>
            <a:srcRect/>
            <a:stretch>
              <a:fillRect/>
            </a:stretch>
          </p:blipFill>
          <p:spPr bwMode="auto">
            <a:xfrm>
              <a:off x="8348353" y="4126281"/>
              <a:ext cx="527000" cy="4553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70" name="Image"/>
            <p:cNvPicPr>
              <a:picLocks noChangeAspect="1"/>
            </p:cNvPicPr>
            <p:nvPr/>
          </p:nvPicPr>
          <p:blipFill>
            <a:blip r:embed="rId52">
              <a:extLst>
                <a:ext uri="{28A0092B-C50C-407E-A947-70E740481C1C}">
                  <a14:useLocalDpi xmlns:a14="http://schemas.microsoft.com/office/drawing/2010/main" val="0"/>
                </a:ext>
              </a:extLst>
            </a:blip>
            <a:srcRect/>
            <a:stretch>
              <a:fillRect/>
            </a:stretch>
          </p:blipFill>
          <p:spPr bwMode="auto">
            <a:xfrm>
              <a:off x="7101301" y="3872485"/>
              <a:ext cx="820293" cy="10673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4353" name="object 169"/>
          <p:cNvSpPr>
            <a:spLocks/>
          </p:cNvSpPr>
          <p:nvPr/>
        </p:nvSpPr>
        <p:spPr bwMode="auto">
          <a:xfrm>
            <a:off x="9683751" y="6119285"/>
            <a:ext cx="687916" cy="391583"/>
          </a:xfrm>
          <a:custGeom>
            <a:avLst/>
            <a:gdLst>
              <a:gd name="T0" fmla="*/ 637 w 687070"/>
              <a:gd name="T1" fmla="*/ 25531 h 520827"/>
              <a:gd name="T2" fmla="*/ 67683 w 687070"/>
              <a:gd name="T3" fmla="*/ 27806 h 520827"/>
              <a:gd name="T4" fmla="*/ 69107 w 687070"/>
              <a:gd name="T5" fmla="*/ 36573 h 520827"/>
              <a:gd name="T6" fmla="*/ 35297 w 687070"/>
              <a:gd name="T7" fmla="*/ 36103 h 520827"/>
              <a:gd name="T8" fmla="*/ 637 w 687070"/>
              <a:gd name="T9" fmla="*/ 25531 h 520827"/>
              <a:gd name="T10" fmla="*/ 95762 w 687070"/>
              <a:gd name="T11" fmla="*/ 24725 h 520827"/>
              <a:gd name="T12" fmla="*/ 95762 w 687070"/>
              <a:gd name="T13" fmla="*/ 27845 h 520827"/>
              <a:gd name="T14" fmla="*/ 128997 w 687070"/>
              <a:gd name="T15" fmla="*/ 27845 h 520827"/>
              <a:gd name="T16" fmla="*/ 129846 w 687070"/>
              <a:gd name="T17" fmla="*/ 36160 h 520827"/>
              <a:gd name="T18" fmla="*/ 95762 w 687070"/>
              <a:gd name="T19" fmla="*/ 36266 h 520827"/>
              <a:gd name="T20" fmla="*/ 95762 w 687070"/>
              <a:gd name="T21" fmla="*/ 39377 h 520827"/>
              <a:gd name="T22" fmla="*/ 69684 w 687070"/>
              <a:gd name="T23" fmla="*/ 32051 h 520827"/>
              <a:gd name="T24" fmla="*/ 95762 w 687070"/>
              <a:gd name="T25" fmla="*/ 24725 h 520827"/>
              <a:gd name="T26" fmla="*/ 143643 w 687070"/>
              <a:gd name="T27" fmla="*/ 15622 h 520827"/>
              <a:gd name="T28" fmla="*/ 158927 w 687070"/>
              <a:gd name="T29" fmla="*/ 23274 h 520827"/>
              <a:gd name="T30" fmla="*/ 140096 w 687070"/>
              <a:gd name="T31" fmla="*/ 36160 h 520827"/>
              <a:gd name="T32" fmla="*/ 114351 w 687070"/>
              <a:gd name="T33" fmla="*/ 20317 h 520827"/>
              <a:gd name="T34" fmla="*/ 143643 w 687070"/>
              <a:gd name="T35" fmla="*/ 15622 h 520827"/>
              <a:gd name="T36" fmla="*/ 49913 w 687070"/>
              <a:gd name="T37" fmla="*/ 12137 h 520827"/>
              <a:gd name="T38" fmla="*/ 61921 w 687070"/>
              <a:gd name="T39" fmla="*/ 21527 h 520827"/>
              <a:gd name="T40" fmla="*/ 51247 w 687070"/>
              <a:gd name="T41" fmla="*/ 19962 h 520827"/>
              <a:gd name="T42" fmla="*/ 34630 w 687070"/>
              <a:gd name="T43" fmla="*/ 27250 h 520827"/>
              <a:gd name="T44" fmla="*/ 5792 w 687070"/>
              <a:gd name="T45" fmla="*/ 23274 h 520827"/>
              <a:gd name="T46" fmla="*/ 22471 w 687070"/>
              <a:gd name="T47" fmla="*/ 15757 h 520827"/>
              <a:gd name="T48" fmla="*/ 11796 w 687070"/>
              <a:gd name="T49" fmla="*/ 14191 h 520827"/>
              <a:gd name="T50" fmla="*/ 49913 w 687070"/>
              <a:gd name="T51" fmla="*/ 12137 h 520827"/>
              <a:gd name="T52" fmla="*/ 105678 w 687070"/>
              <a:gd name="T53" fmla="*/ 1479 h 520827"/>
              <a:gd name="T54" fmla="*/ 112107 w 687070"/>
              <a:gd name="T55" fmla="*/ 2506 h 520827"/>
              <a:gd name="T56" fmla="*/ 129513 w 687070"/>
              <a:gd name="T57" fmla="*/ 9928 h 520827"/>
              <a:gd name="T58" fmla="*/ 140186 w 687070"/>
              <a:gd name="T59" fmla="*/ 8363 h 520827"/>
              <a:gd name="T60" fmla="*/ 128148 w 687070"/>
              <a:gd name="T61" fmla="*/ 17754 h 520827"/>
              <a:gd name="T62" fmla="*/ 90061 w 687070"/>
              <a:gd name="T63" fmla="*/ 15699 h 520827"/>
              <a:gd name="T64" fmla="*/ 100705 w 687070"/>
              <a:gd name="T65" fmla="*/ 14134 h 520827"/>
              <a:gd name="T66" fmla="*/ 84087 w 687070"/>
              <a:gd name="T67" fmla="*/ 6846 h 520827"/>
              <a:gd name="T68" fmla="*/ 105678 w 687070"/>
              <a:gd name="T69" fmla="*/ 1479 h 520827"/>
              <a:gd name="T70" fmla="*/ 89091 w 687070"/>
              <a:gd name="T71" fmla="*/ 19 h 520827"/>
              <a:gd name="T72" fmla="*/ 106982 w 687070"/>
              <a:gd name="T73" fmla="*/ 250 h 520827"/>
              <a:gd name="T74" fmla="*/ 65681 w 687070"/>
              <a:gd name="T75" fmla="*/ 13817 h 520827"/>
              <a:gd name="T76" fmla="*/ 34963 w 687070"/>
              <a:gd name="T77" fmla="*/ 9746 h 520827"/>
              <a:gd name="T78" fmla="*/ 53491 w 687070"/>
              <a:gd name="T79" fmla="*/ 2564 h 520827"/>
              <a:gd name="T80" fmla="*/ 89091 w 687070"/>
              <a:gd name="T81" fmla="*/ 19 h 5208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7070"/>
              <a:gd name="T124" fmla="*/ 0 h 520827"/>
              <a:gd name="T125" fmla="*/ 687070 w 687070"/>
              <a:gd name="T126" fmla="*/ 520827 h 5208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7070" h="520827">
                <a:moveTo>
                  <a:pt x="2667" y="337693"/>
                </a:moveTo>
                <a:cubicBezTo>
                  <a:pt x="53975" y="379222"/>
                  <a:pt x="180975" y="371856"/>
                  <a:pt x="283464" y="367792"/>
                </a:cubicBezTo>
                <a:lnTo>
                  <a:pt x="289433" y="483743"/>
                </a:lnTo>
                <a:lnTo>
                  <a:pt x="147828" y="477520"/>
                </a:lnTo>
                <a:cubicBezTo>
                  <a:pt x="97282" y="473964"/>
                  <a:pt x="46609" y="413766"/>
                  <a:pt x="2667" y="337693"/>
                </a:cubicBezTo>
                <a:close/>
                <a:moveTo>
                  <a:pt x="401066" y="327025"/>
                </a:moveTo>
                <a:lnTo>
                  <a:pt x="401066" y="368300"/>
                </a:lnTo>
                <a:lnTo>
                  <a:pt x="540258" y="368300"/>
                </a:lnTo>
                <a:cubicBezTo>
                  <a:pt x="566420" y="420751"/>
                  <a:pt x="603123" y="473202"/>
                  <a:pt x="543814" y="478282"/>
                </a:cubicBezTo>
                <a:lnTo>
                  <a:pt x="401066" y="479679"/>
                </a:lnTo>
                <a:lnTo>
                  <a:pt x="401066" y="520827"/>
                </a:lnTo>
                <a:lnTo>
                  <a:pt x="291846" y="423926"/>
                </a:lnTo>
                <a:lnTo>
                  <a:pt x="401066" y="327025"/>
                </a:lnTo>
                <a:close/>
                <a:moveTo>
                  <a:pt x="601599" y="206629"/>
                </a:moveTo>
                <a:lnTo>
                  <a:pt x="665607" y="307848"/>
                </a:lnTo>
                <a:cubicBezTo>
                  <a:pt x="687070" y="344678"/>
                  <a:pt x="647192" y="409829"/>
                  <a:pt x="586740" y="478282"/>
                </a:cubicBezTo>
                <a:cubicBezTo>
                  <a:pt x="606044" y="421894"/>
                  <a:pt x="534670" y="337693"/>
                  <a:pt x="478917" y="268732"/>
                </a:cubicBezTo>
                <a:lnTo>
                  <a:pt x="601599" y="206629"/>
                </a:lnTo>
                <a:close/>
                <a:moveTo>
                  <a:pt x="209042" y="160528"/>
                </a:moveTo>
                <a:lnTo>
                  <a:pt x="259334" y="284734"/>
                </a:lnTo>
                <a:lnTo>
                  <a:pt x="214630" y="264033"/>
                </a:lnTo>
                <a:lnTo>
                  <a:pt x="145034" y="360426"/>
                </a:lnTo>
                <a:cubicBezTo>
                  <a:pt x="75184" y="352298"/>
                  <a:pt x="0" y="351409"/>
                  <a:pt x="24257" y="307848"/>
                </a:cubicBezTo>
                <a:lnTo>
                  <a:pt x="94107" y="208407"/>
                </a:lnTo>
                <a:lnTo>
                  <a:pt x="49403" y="187706"/>
                </a:lnTo>
                <a:lnTo>
                  <a:pt x="209042" y="160528"/>
                </a:lnTo>
                <a:close/>
                <a:moveTo>
                  <a:pt x="442595" y="19558"/>
                </a:moveTo>
                <a:cubicBezTo>
                  <a:pt x="451739" y="19558"/>
                  <a:pt x="460756" y="23495"/>
                  <a:pt x="469519" y="33147"/>
                </a:cubicBezTo>
                <a:lnTo>
                  <a:pt x="542417" y="131318"/>
                </a:lnTo>
                <a:lnTo>
                  <a:pt x="587121" y="110617"/>
                </a:lnTo>
                <a:lnTo>
                  <a:pt x="536702" y="234823"/>
                </a:lnTo>
                <a:lnTo>
                  <a:pt x="377190" y="207645"/>
                </a:lnTo>
                <a:lnTo>
                  <a:pt x="421767" y="186944"/>
                </a:lnTo>
                <a:lnTo>
                  <a:pt x="352171" y="90551"/>
                </a:lnTo>
                <a:cubicBezTo>
                  <a:pt x="385064" y="57277"/>
                  <a:pt x="414909" y="19939"/>
                  <a:pt x="442595" y="19558"/>
                </a:cubicBezTo>
                <a:close/>
                <a:moveTo>
                  <a:pt x="373126" y="254"/>
                </a:moveTo>
                <a:cubicBezTo>
                  <a:pt x="396748" y="381"/>
                  <a:pt x="422021" y="1397"/>
                  <a:pt x="448056" y="3302"/>
                </a:cubicBezTo>
                <a:cubicBezTo>
                  <a:pt x="377444" y="18161"/>
                  <a:pt x="321945" y="109728"/>
                  <a:pt x="275082" y="182753"/>
                </a:cubicBezTo>
                <a:lnTo>
                  <a:pt x="146431" y="128905"/>
                </a:lnTo>
                <a:lnTo>
                  <a:pt x="224028" y="33909"/>
                </a:lnTo>
                <a:cubicBezTo>
                  <a:pt x="245999" y="9017"/>
                  <a:pt x="302387" y="0"/>
                  <a:pt x="373126" y="254"/>
                </a:cubicBezTo>
                <a:close/>
              </a:path>
            </a:pathLst>
          </a:custGeom>
          <a:solidFill>
            <a:srgbClr val="4CD6B0"/>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en-US" altLang="en-US"/>
          </a:p>
        </p:txBody>
      </p:sp>
      <p:sp>
        <p:nvSpPr>
          <p:cNvPr id="2" name="Slide Number Placeholder 1"/>
          <p:cNvSpPr>
            <a:spLocks noGrp="1"/>
          </p:cNvSpPr>
          <p:nvPr>
            <p:ph type="sldNum" sz="quarter" idx="12"/>
          </p:nvPr>
        </p:nvSpPr>
        <p:spPr/>
        <p:txBody>
          <a:bodyPr/>
          <a:lstStyle/>
          <a:p>
            <a:pPr marL="93968">
              <a:lnSpc>
                <a:spcPts val="1100"/>
              </a:lnSpc>
            </a:pPr>
            <a:fld id="{81D60167-4931-47E6-BA6A-407CBD079E47}" type="slidenum">
              <a:rPr lang="en-US" spc="-51" smtClean="0"/>
              <a:pPr marL="93968">
                <a:lnSpc>
                  <a:spcPts val="1100"/>
                </a:lnSpc>
              </a:pPr>
              <a:t>9</a:t>
            </a:fld>
            <a:endParaRPr lang="en-US" spc="-51" dirty="0"/>
          </a:p>
        </p:txBody>
      </p:sp>
    </p:spTree>
    <p:extLst>
      <p:ext uri="{BB962C8B-B14F-4D97-AF65-F5344CB8AC3E}">
        <p14:creationId xmlns:p14="http://schemas.microsoft.com/office/powerpoint/2010/main" val="307698743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theme/theme1.xml><?xml version="1.0" encoding="utf-8"?>
<a:theme xmlns:a="http://schemas.openxmlformats.org/drawingml/2006/main" name="Theme1 STIK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STIKes" id="{CAAC3799-EC0E-42EA-BCFC-84025BCDE2A1}" vid="{9B2F2844-C9EA-4FFA-B935-D5841131DE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 STIKes</Template>
  <TotalTime>438</TotalTime>
  <Words>1649</Words>
  <Application>Microsoft Office PowerPoint</Application>
  <PresentationFormat>Widescreen</PresentationFormat>
  <Paragraphs>195</Paragraphs>
  <Slides>28</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Arial</vt:lpstr>
      <vt:lpstr>Arial Rounded MT Bold</vt:lpstr>
      <vt:lpstr>Arial Unicode MS</vt:lpstr>
      <vt:lpstr>Britannic Bold</vt:lpstr>
      <vt:lpstr>Calibri</vt:lpstr>
      <vt:lpstr>Georgia</vt:lpstr>
      <vt:lpstr>Gill Sans MT</vt:lpstr>
      <vt:lpstr>Tahoma</vt:lpstr>
      <vt:lpstr>Trebuchet MS</vt:lpstr>
      <vt:lpstr>Wingdings</vt:lpstr>
      <vt:lpstr>Theme1 STIKes</vt:lpstr>
      <vt:lpstr>The Role of Information and Communication Technology (ICT) in Nursing Education</vt:lpstr>
      <vt:lpstr>PowerPoint Presentation</vt:lpstr>
      <vt:lpstr>Nursing Informatics</vt:lpstr>
      <vt:lpstr>Nursing Technology</vt:lpstr>
      <vt:lpstr>Telenursing</vt:lpstr>
      <vt:lpstr>Smart card</vt:lpstr>
      <vt:lpstr>Sistem kerja smart card</vt:lpstr>
      <vt:lpstr>PowerPoint Presentation</vt:lpstr>
      <vt:lpstr>PowerPoint Presentation</vt:lpstr>
      <vt:lpstr>Why ICT is important?</vt:lpstr>
      <vt:lpstr>Informatic and Communication Technology (ICT)</vt:lpstr>
      <vt:lpstr>PowerPoint Presentation</vt:lpstr>
      <vt:lpstr>ICT Concept in Education</vt:lpstr>
      <vt:lpstr>Needs of ICT in Teaching and Learning Process</vt:lpstr>
      <vt:lpstr>ICT as e-learning Media</vt:lpstr>
      <vt:lpstr>Digital Library Management System</vt:lpstr>
      <vt:lpstr>PERUBAHAN MEDICAL RECORD DI LAYANAN PRIMER</vt:lpstr>
      <vt:lpstr>Computerized Patient Records</vt:lpstr>
      <vt:lpstr>PowerPoint Presentation</vt:lpstr>
      <vt:lpstr>Penulisan Rencana Asuhan Keperawatan</vt:lpstr>
      <vt:lpstr>METODE  CENTANG  (CHECKLIST)</vt:lpstr>
      <vt:lpstr>Penerapan ICT dalam Proses Keperawatan</vt:lpstr>
      <vt:lpstr>The Development of ICT</vt:lpstr>
      <vt:lpstr>ICT Innovation in Nursing Education</vt:lpstr>
      <vt:lpstr>Advantages</vt:lpstr>
      <vt:lpstr>Disadvantages</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Information and Communication Technology (ICT) in Nursing Education</dc:title>
  <dc:creator>Microsoft account</dc:creator>
  <cp:lastModifiedBy>A B</cp:lastModifiedBy>
  <cp:revision>27</cp:revision>
  <cp:lastPrinted>2023-12-05T03:29:16Z</cp:lastPrinted>
  <dcterms:created xsi:type="dcterms:W3CDTF">2023-12-02T09:41:04Z</dcterms:created>
  <dcterms:modified xsi:type="dcterms:W3CDTF">2023-12-06T01:15:50Z</dcterms:modified>
</cp:coreProperties>
</file>